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1013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668"/>
            <a:ext cx="12192000" cy="6847840"/>
          </a:xfrm>
          <a:custGeom>
            <a:avLst/>
            <a:gdLst/>
            <a:ahLst/>
            <a:cxnLst/>
            <a:rect l="l" t="t" r="r" b="b"/>
            <a:pathLst>
              <a:path w="12192000" h="6847840">
                <a:moveTo>
                  <a:pt x="12192000" y="6847328"/>
                </a:moveTo>
                <a:lnTo>
                  <a:pt x="12192000" y="0"/>
                </a:lnTo>
                <a:lnTo>
                  <a:pt x="0" y="0"/>
                </a:lnTo>
                <a:lnTo>
                  <a:pt x="0" y="6847328"/>
                </a:lnTo>
                <a:lnTo>
                  <a:pt x="12192000" y="6847328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354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12063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2905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47572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66088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8307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10159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42011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73710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05562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7413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691128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00964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815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645152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96366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528065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599176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91769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23468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55320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871716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718870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7507223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782574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14273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46124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77976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9096756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941527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733788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005078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036929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068781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100480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132331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164031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955783" y="16764"/>
            <a:ext cx="6350" cy="6841490"/>
          </a:xfrm>
          <a:custGeom>
            <a:avLst/>
            <a:gdLst/>
            <a:ahLst/>
            <a:cxnLst/>
            <a:rect l="l" t="t" r="r" b="b"/>
            <a:pathLst>
              <a:path w="6350" h="6841490">
                <a:moveTo>
                  <a:pt x="6091" y="0"/>
                </a:moveTo>
                <a:lnTo>
                  <a:pt x="0" y="6841233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565543"/>
            <a:ext cx="12152630" cy="6031865"/>
          </a:xfrm>
          <a:custGeom>
            <a:avLst/>
            <a:gdLst/>
            <a:ahLst/>
            <a:cxnLst/>
            <a:rect l="l" t="t" r="r" b="b"/>
            <a:pathLst>
              <a:path w="12152630" h="6031865">
                <a:moveTo>
                  <a:pt x="12152376" y="6022848"/>
                </a:moveTo>
                <a:lnTo>
                  <a:pt x="0" y="6022848"/>
                </a:lnTo>
                <a:lnTo>
                  <a:pt x="0" y="6031725"/>
                </a:lnTo>
                <a:lnTo>
                  <a:pt x="12152376" y="6031725"/>
                </a:lnTo>
                <a:lnTo>
                  <a:pt x="12152376" y="6022848"/>
                </a:lnTo>
                <a:close/>
              </a:path>
              <a:path w="12152630" h="6031865">
                <a:moveTo>
                  <a:pt x="12152376" y="5705856"/>
                </a:moveTo>
                <a:lnTo>
                  <a:pt x="0" y="5705856"/>
                </a:lnTo>
                <a:lnTo>
                  <a:pt x="0" y="5714733"/>
                </a:lnTo>
                <a:lnTo>
                  <a:pt x="12152376" y="5714733"/>
                </a:lnTo>
                <a:lnTo>
                  <a:pt x="12152376" y="5705856"/>
                </a:lnTo>
                <a:close/>
              </a:path>
              <a:path w="12152630" h="6031865">
                <a:moveTo>
                  <a:pt x="12152376" y="5388864"/>
                </a:moveTo>
                <a:lnTo>
                  <a:pt x="0" y="5388864"/>
                </a:lnTo>
                <a:lnTo>
                  <a:pt x="0" y="5397741"/>
                </a:lnTo>
                <a:lnTo>
                  <a:pt x="12152376" y="5397741"/>
                </a:lnTo>
                <a:lnTo>
                  <a:pt x="12152376" y="5388864"/>
                </a:lnTo>
                <a:close/>
              </a:path>
              <a:path w="12152630" h="6031865">
                <a:moveTo>
                  <a:pt x="12152376" y="5071872"/>
                </a:moveTo>
                <a:lnTo>
                  <a:pt x="0" y="5071872"/>
                </a:lnTo>
                <a:lnTo>
                  <a:pt x="0" y="5080749"/>
                </a:lnTo>
                <a:lnTo>
                  <a:pt x="12152376" y="5080749"/>
                </a:lnTo>
                <a:lnTo>
                  <a:pt x="12152376" y="5071872"/>
                </a:lnTo>
                <a:close/>
              </a:path>
              <a:path w="12152630" h="6031865">
                <a:moveTo>
                  <a:pt x="12152376" y="4754880"/>
                </a:moveTo>
                <a:lnTo>
                  <a:pt x="0" y="4754880"/>
                </a:lnTo>
                <a:lnTo>
                  <a:pt x="0" y="4763757"/>
                </a:lnTo>
                <a:lnTo>
                  <a:pt x="12152376" y="4763757"/>
                </a:lnTo>
                <a:lnTo>
                  <a:pt x="12152376" y="4754880"/>
                </a:lnTo>
                <a:close/>
              </a:path>
              <a:path w="12152630" h="6031865">
                <a:moveTo>
                  <a:pt x="12152376" y="4437888"/>
                </a:moveTo>
                <a:lnTo>
                  <a:pt x="0" y="4437888"/>
                </a:lnTo>
                <a:lnTo>
                  <a:pt x="0" y="4446765"/>
                </a:lnTo>
                <a:lnTo>
                  <a:pt x="12152376" y="4446765"/>
                </a:lnTo>
                <a:lnTo>
                  <a:pt x="12152376" y="4437888"/>
                </a:lnTo>
                <a:close/>
              </a:path>
              <a:path w="12152630" h="6031865">
                <a:moveTo>
                  <a:pt x="12152376" y="4120896"/>
                </a:moveTo>
                <a:lnTo>
                  <a:pt x="0" y="4120896"/>
                </a:lnTo>
                <a:lnTo>
                  <a:pt x="0" y="4129773"/>
                </a:lnTo>
                <a:lnTo>
                  <a:pt x="12152376" y="4129773"/>
                </a:lnTo>
                <a:lnTo>
                  <a:pt x="12152376" y="4120896"/>
                </a:lnTo>
                <a:close/>
              </a:path>
              <a:path w="12152630" h="6031865">
                <a:moveTo>
                  <a:pt x="12152376" y="3803904"/>
                </a:moveTo>
                <a:lnTo>
                  <a:pt x="0" y="3803904"/>
                </a:lnTo>
                <a:lnTo>
                  <a:pt x="0" y="3812781"/>
                </a:lnTo>
                <a:lnTo>
                  <a:pt x="12152376" y="3812781"/>
                </a:lnTo>
                <a:lnTo>
                  <a:pt x="12152376" y="3803904"/>
                </a:lnTo>
                <a:close/>
              </a:path>
              <a:path w="12152630" h="6031865">
                <a:moveTo>
                  <a:pt x="12152376" y="3486912"/>
                </a:moveTo>
                <a:lnTo>
                  <a:pt x="0" y="3486912"/>
                </a:lnTo>
                <a:lnTo>
                  <a:pt x="0" y="3495789"/>
                </a:lnTo>
                <a:lnTo>
                  <a:pt x="12152376" y="3495789"/>
                </a:lnTo>
                <a:lnTo>
                  <a:pt x="12152376" y="3486912"/>
                </a:lnTo>
                <a:close/>
              </a:path>
              <a:path w="12152630" h="6031865">
                <a:moveTo>
                  <a:pt x="12152376" y="3169920"/>
                </a:moveTo>
                <a:lnTo>
                  <a:pt x="0" y="3169920"/>
                </a:lnTo>
                <a:lnTo>
                  <a:pt x="0" y="3178797"/>
                </a:lnTo>
                <a:lnTo>
                  <a:pt x="12152376" y="3178797"/>
                </a:lnTo>
                <a:lnTo>
                  <a:pt x="12152376" y="3169920"/>
                </a:lnTo>
                <a:close/>
              </a:path>
              <a:path w="12152630" h="6031865">
                <a:moveTo>
                  <a:pt x="12152376" y="2852928"/>
                </a:moveTo>
                <a:lnTo>
                  <a:pt x="0" y="2852928"/>
                </a:lnTo>
                <a:lnTo>
                  <a:pt x="0" y="2861805"/>
                </a:lnTo>
                <a:lnTo>
                  <a:pt x="12152376" y="2861805"/>
                </a:lnTo>
                <a:lnTo>
                  <a:pt x="12152376" y="2852928"/>
                </a:lnTo>
                <a:close/>
              </a:path>
              <a:path w="12152630" h="6031865">
                <a:moveTo>
                  <a:pt x="12152376" y="2535936"/>
                </a:moveTo>
                <a:lnTo>
                  <a:pt x="0" y="2535936"/>
                </a:lnTo>
                <a:lnTo>
                  <a:pt x="0" y="2544813"/>
                </a:lnTo>
                <a:lnTo>
                  <a:pt x="12152376" y="2544813"/>
                </a:lnTo>
                <a:lnTo>
                  <a:pt x="12152376" y="2535936"/>
                </a:lnTo>
                <a:close/>
              </a:path>
              <a:path w="12152630" h="6031865">
                <a:moveTo>
                  <a:pt x="12152376" y="2218944"/>
                </a:moveTo>
                <a:lnTo>
                  <a:pt x="0" y="2218944"/>
                </a:lnTo>
                <a:lnTo>
                  <a:pt x="0" y="2227821"/>
                </a:lnTo>
                <a:lnTo>
                  <a:pt x="12152376" y="2227821"/>
                </a:lnTo>
                <a:lnTo>
                  <a:pt x="12152376" y="2218944"/>
                </a:lnTo>
                <a:close/>
              </a:path>
              <a:path w="12152630" h="6031865">
                <a:moveTo>
                  <a:pt x="12152376" y="1901952"/>
                </a:moveTo>
                <a:lnTo>
                  <a:pt x="0" y="1901952"/>
                </a:lnTo>
                <a:lnTo>
                  <a:pt x="0" y="1910829"/>
                </a:lnTo>
                <a:lnTo>
                  <a:pt x="12152376" y="1910829"/>
                </a:lnTo>
                <a:lnTo>
                  <a:pt x="12152376" y="1901952"/>
                </a:lnTo>
                <a:close/>
              </a:path>
              <a:path w="12152630" h="6031865">
                <a:moveTo>
                  <a:pt x="12152376" y="1584960"/>
                </a:moveTo>
                <a:lnTo>
                  <a:pt x="0" y="1584960"/>
                </a:lnTo>
                <a:lnTo>
                  <a:pt x="0" y="1593837"/>
                </a:lnTo>
                <a:lnTo>
                  <a:pt x="12152376" y="1593837"/>
                </a:lnTo>
                <a:lnTo>
                  <a:pt x="12152376" y="1584960"/>
                </a:lnTo>
                <a:close/>
              </a:path>
              <a:path w="12152630" h="6031865">
                <a:moveTo>
                  <a:pt x="12152376" y="1267968"/>
                </a:moveTo>
                <a:lnTo>
                  <a:pt x="0" y="1267968"/>
                </a:lnTo>
                <a:lnTo>
                  <a:pt x="0" y="1276845"/>
                </a:lnTo>
                <a:lnTo>
                  <a:pt x="12152376" y="1276845"/>
                </a:lnTo>
                <a:lnTo>
                  <a:pt x="12152376" y="1267968"/>
                </a:lnTo>
                <a:close/>
              </a:path>
              <a:path w="12152630" h="6031865">
                <a:moveTo>
                  <a:pt x="12152376" y="950976"/>
                </a:moveTo>
                <a:lnTo>
                  <a:pt x="0" y="950976"/>
                </a:lnTo>
                <a:lnTo>
                  <a:pt x="0" y="959853"/>
                </a:lnTo>
                <a:lnTo>
                  <a:pt x="12152376" y="959853"/>
                </a:lnTo>
                <a:lnTo>
                  <a:pt x="12152376" y="950976"/>
                </a:lnTo>
                <a:close/>
              </a:path>
              <a:path w="12152630" h="6031865">
                <a:moveTo>
                  <a:pt x="12152376" y="633984"/>
                </a:moveTo>
                <a:lnTo>
                  <a:pt x="0" y="633984"/>
                </a:lnTo>
                <a:lnTo>
                  <a:pt x="0" y="642861"/>
                </a:lnTo>
                <a:lnTo>
                  <a:pt x="12152376" y="642861"/>
                </a:lnTo>
                <a:lnTo>
                  <a:pt x="12152376" y="633984"/>
                </a:lnTo>
                <a:close/>
              </a:path>
              <a:path w="12152630" h="6031865">
                <a:moveTo>
                  <a:pt x="12152376" y="316992"/>
                </a:moveTo>
                <a:lnTo>
                  <a:pt x="0" y="316992"/>
                </a:lnTo>
                <a:lnTo>
                  <a:pt x="0" y="325869"/>
                </a:lnTo>
                <a:lnTo>
                  <a:pt x="12152376" y="325869"/>
                </a:lnTo>
                <a:lnTo>
                  <a:pt x="12152376" y="316992"/>
                </a:lnTo>
                <a:close/>
              </a:path>
              <a:path w="12152630" h="6031865">
                <a:moveTo>
                  <a:pt x="12152376" y="0"/>
                </a:moveTo>
                <a:lnTo>
                  <a:pt x="0" y="0"/>
                </a:lnTo>
                <a:lnTo>
                  <a:pt x="0" y="8877"/>
                </a:lnTo>
                <a:lnTo>
                  <a:pt x="12152376" y="8877"/>
                </a:lnTo>
                <a:lnTo>
                  <a:pt x="12152376" y="0"/>
                </a:lnTo>
                <a:close/>
              </a:path>
            </a:pathLst>
          </a:custGeom>
          <a:solidFill>
            <a:srgbClr val="C5DB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249936"/>
            <a:ext cx="12181840" cy="6350"/>
          </a:xfrm>
          <a:custGeom>
            <a:avLst/>
            <a:gdLst/>
            <a:ahLst/>
            <a:cxnLst/>
            <a:rect l="l" t="t" r="r" b="b"/>
            <a:pathLst>
              <a:path w="12181840" h="6350">
                <a:moveTo>
                  <a:pt x="0" y="0"/>
                </a:moveTo>
                <a:lnTo>
                  <a:pt x="12181332" y="6096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817810" y="617490"/>
            <a:ext cx="10683875" cy="5908040"/>
          </a:xfrm>
          <a:custGeom>
            <a:avLst/>
            <a:gdLst/>
            <a:ahLst/>
            <a:cxnLst/>
            <a:rect l="l" t="t" r="r" b="b"/>
            <a:pathLst>
              <a:path w="10683875" h="5908040">
                <a:moveTo>
                  <a:pt x="8946884" y="0"/>
                </a:moveTo>
                <a:lnTo>
                  <a:pt x="6737733" y="95158"/>
                </a:lnTo>
                <a:lnTo>
                  <a:pt x="2175636" y="107431"/>
                </a:lnTo>
                <a:lnTo>
                  <a:pt x="2093025" y="102121"/>
                </a:lnTo>
                <a:lnTo>
                  <a:pt x="1654377" y="101115"/>
                </a:lnTo>
                <a:lnTo>
                  <a:pt x="1345262" y="120878"/>
                </a:lnTo>
                <a:lnTo>
                  <a:pt x="1085565" y="154806"/>
                </a:lnTo>
                <a:lnTo>
                  <a:pt x="980883" y="173473"/>
                </a:lnTo>
                <a:lnTo>
                  <a:pt x="881876" y="184365"/>
                </a:lnTo>
                <a:lnTo>
                  <a:pt x="784976" y="204038"/>
                </a:lnTo>
                <a:lnTo>
                  <a:pt x="690933" y="232290"/>
                </a:lnTo>
                <a:lnTo>
                  <a:pt x="600496" y="268921"/>
                </a:lnTo>
                <a:lnTo>
                  <a:pt x="488993" y="327262"/>
                </a:lnTo>
                <a:lnTo>
                  <a:pt x="408234" y="380884"/>
                </a:lnTo>
                <a:lnTo>
                  <a:pt x="334296" y="441247"/>
                </a:lnTo>
                <a:lnTo>
                  <a:pt x="267326" y="507693"/>
                </a:lnTo>
                <a:lnTo>
                  <a:pt x="207470" y="579561"/>
                </a:lnTo>
                <a:lnTo>
                  <a:pt x="154875" y="656191"/>
                </a:lnTo>
                <a:lnTo>
                  <a:pt x="109688" y="736925"/>
                </a:lnTo>
                <a:lnTo>
                  <a:pt x="72056" y="821101"/>
                </a:lnTo>
                <a:lnTo>
                  <a:pt x="42124" y="908059"/>
                </a:lnTo>
                <a:lnTo>
                  <a:pt x="20039" y="997141"/>
                </a:lnTo>
                <a:lnTo>
                  <a:pt x="5949" y="1087686"/>
                </a:lnTo>
                <a:lnTo>
                  <a:pt x="0" y="1179034"/>
                </a:lnTo>
                <a:lnTo>
                  <a:pt x="2337" y="1270525"/>
                </a:lnTo>
                <a:lnTo>
                  <a:pt x="13109" y="1361500"/>
                </a:lnTo>
                <a:lnTo>
                  <a:pt x="32460" y="1451298"/>
                </a:lnTo>
                <a:lnTo>
                  <a:pt x="16742" y="4855360"/>
                </a:lnTo>
                <a:lnTo>
                  <a:pt x="30010" y="5002553"/>
                </a:lnTo>
                <a:lnTo>
                  <a:pt x="48779" y="5098060"/>
                </a:lnTo>
                <a:lnTo>
                  <a:pt x="75749" y="5185112"/>
                </a:lnTo>
                <a:lnTo>
                  <a:pt x="110855" y="5263909"/>
                </a:lnTo>
                <a:lnTo>
                  <a:pt x="155156" y="5339411"/>
                </a:lnTo>
                <a:lnTo>
                  <a:pt x="208030" y="5410802"/>
                </a:lnTo>
                <a:lnTo>
                  <a:pt x="268857" y="5477269"/>
                </a:lnTo>
                <a:lnTo>
                  <a:pt x="337016" y="5537999"/>
                </a:lnTo>
                <a:lnTo>
                  <a:pt x="411885" y="5592179"/>
                </a:lnTo>
                <a:lnTo>
                  <a:pt x="492843" y="5638994"/>
                </a:lnTo>
                <a:lnTo>
                  <a:pt x="579269" y="5677631"/>
                </a:lnTo>
                <a:lnTo>
                  <a:pt x="670543" y="5707276"/>
                </a:lnTo>
                <a:lnTo>
                  <a:pt x="766043" y="5727117"/>
                </a:lnTo>
                <a:lnTo>
                  <a:pt x="865148" y="5736339"/>
                </a:lnTo>
                <a:lnTo>
                  <a:pt x="974936" y="5734691"/>
                </a:lnTo>
                <a:lnTo>
                  <a:pt x="1983864" y="5868068"/>
                </a:lnTo>
                <a:lnTo>
                  <a:pt x="2658936" y="5907893"/>
                </a:lnTo>
                <a:lnTo>
                  <a:pt x="8443614" y="5776006"/>
                </a:lnTo>
                <a:lnTo>
                  <a:pt x="8803544" y="5790924"/>
                </a:lnTo>
                <a:lnTo>
                  <a:pt x="8985903" y="5789102"/>
                </a:lnTo>
                <a:lnTo>
                  <a:pt x="9071163" y="5781691"/>
                </a:lnTo>
                <a:lnTo>
                  <a:pt x="9122389" y="5792531"/>
                </a:lnTo>
                <a:lnTo>
                  <a:pt x="9174374" y="5799180"/>
                </a:lnTo>
                <a:lnTo>
                  <a:pt x="9226792" y="5801606"/>
                </a:lnTo>
                <a:lnTo>
                  <a:pt x="9333903" y="5794936"/>
                </a:lnTo>
                <a:lnTo>
                  <a:pt x="9492374" y="5770984"/>
                </a:lnTo>
                <a:lnTo>
                  <a:pt x="9642514" y="5733423"/>
                </a:lnTo>
                <a:lnTo>
                  <a:pt x="9783804" y="5682926"/>
                </a:lnTo>
                <a:lnTo>
                  <a:pt x="9915726" y="5620165"/>
                </a:lnTo>
                <a:lnTo>
                  <a:pt x="10037760" y="5545810"/>
                </a:lnTo>
                <a:lnTo>
                  <a:pt x="10149386" y="5460534"/>
                </a:lnTo>
                <a:lnTo>
                  <a:pt x="10250086" y="5365009"/>
                </a:lnTo>
                <a:lnTo>
                  <a:pt x="10339340" y="5259906"/>
                </a:lnTo>
                <a:lnTo>
                  <a:pt x="10416629" y="5145897"/>
                </a:lnTo>
                <a:lnTo>
                  <a:pt x="10481434" y="5023654"/>
                </a:lnTo>
                <a:lnTo>
                  <a:pt x="10533236" y="4893849"/>
                </a:lnTo>
                <a:lnTo>
                  <a:pt x="10585622" y="4706553"/>
                </a:lnTo>
                <a:lnTo>
                  <a:pt x="10632949" y="4460188"/>
                </a:lnTo>
                <a:lnTo>
                  <a:pt x="10670977" y="4104558"/>
                </a:lnTo>
                <a:lnTo>
                  <a:pt x="10683788" y="3452366"/>
                </a:lnTo>
                <a:lnTo>
                  <a:pt x="10659869" y="3104396"/>
                </a:lnTo>
                <a:lnTo>
                  <a:pt x="10557587" y="2312711"/>
                </a:lnTo>
                <a:lnTo>
                  <a:pt x="10544058" y="2063993"/>
                </a:lnTo>
                <a:lnTo>
                  <a:pt x="10556010" y="1814383"/>
                </a:lnTo>
                <a:lnTo>
                  <a:pt x="10606965" y="1314298"/>
                </a:lnTo>
                <a:lnTo>
                  <a:pt x="10612316" y="1115408"/>
                </a:lnTo>
                <a:lnTo>
                  <a:pt x="10602260" y="967161"/>
                </a:lnTo>
                <a:lnTo>
                  <a:pt x="10576835" y="820167"/>
                </a:lnTo>
                <a:lnTo>
                  <a:pt x="10550293" y="724430"/>
                </a:lnTo>
                <a:lnTo>
                  <a:pt x="10515103" y="631355"/>
                </a:lnTo>
                <a:lnTo>
                  <a:pt x="10470429" y="541672"/>
                </a:lnTo>
                <a:lnTo>
                  <a:pt x="10415434" y="456116"/>
                </a:lnTo>
                <a:lnTo>
                  <a:pt x="10349283" y="375417"/>
                </a:lnTo>
                <a:lnTo>
                  <a:pt x="10271139" y="300307"/>
                </a:lnTo>
                <a:lnTo>
                  <a:pt x="10193599" y="240344"/>
                </a:lnTo>
                <a:lnTo>
                  <a:pt x="10112090" y="188948"/>
                </a:lnTo>
                <a:lnTo>
                  <a:pt x="10026911" y="145463"/>
                </a:lnTo>
                <a:lnTo>
                  <a:pt x="9938359" y="109232"/>
                </a:lnTo>
                <a:lnTo>
                  <a:pt x="9799862" y="67047"/>
                </a:lnTo>
                <a:lnTo>
                  <a:pt x="9655456" y="37484"/>
                </a:lnTo>
                <a:lnTo>
                  <a:pt x="9455462" y="13868"/>
                </a:lnTo>
                <a:lnTo>
                  <a:pt x="89468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817810" y="617182"/>
            <a:ext cx="10685780" cy="5911850"/>
          </a:xfrm>
          <a:custGeom>
            <a:avLst/>
            <a:gdLst/>
            <a:ahLst/>
            <a:cxnLst/>
            <a:rect l="l" t="t" r="r" b="b"/>
            <a:pathLst>
              <a:path w="10685780" h="5911850">
                <a:moveTo>
                  <a:pt x="10683788" y="3452674"/>
                </a:moveTo>
                <a:lnTo>
                  <a:pt x="10682574" y="3402791"/>
                </a:lnTo>
                <a:lnTo>
                  <a:pt x="10680518" y="3352975"/>
                </a:lnTo>
                <a:lnTo>
                  <a:pt x="10677684" y="3303219"/>
                </a:lnTo>
                <a:lnTo>
                  <a:pt x="10674137" y="3253520"/>
                </a:lnTo>
                <a:lnTo>
                  <a:pt x="10669942" y="3203870"/>
                </a:lnTo>
                <a:lnTo>
                  <a:pt x="10665165" y="3154267"/>
                </a:lnTo>
                <a:lnTo>
                  <a:pt x="10659869" y="3104703"/>
                </a:lnTo>
                <a:lnTo>
                  <a:pt x="10654119" y="3055176"/>
                </a:lnTo>
                <a:lnTo>
                  <a:pt x="10647982" y="3005678"/>
                </a:lnTo>
                <a:lnTo>
                  <a:pt x="10641520" y="2956205"/>
                </a:lnTo>
                <a:lnTo>
                  <a:pt x="10634800" y="2906752"/>
                </a:lnTo>
                <a:lnTo>
                  <a:pt x="10627886" y="2857315"/>
                </a:lnTo>
                <a:lnTo>
                  <a:pt x="10620843" y="2807887"/>
                </a:lnTo>
                <a:lnTo>
                  <a:pt x="10613736" y="2758463"/>
                </a:lnTo>
                <a:lnTo>
                  <a:pt x="10606630" y="2709039"/>
                </a:lnTo>
                <a:lnTo>
                  <a:pt x="10599589" y="2659610"/>
                </a:lnTo>
                <a:lnTo>
                  <a:pt x="10592679" y="2610170"/>
                </a:lnTo>
                <a:lnTo>
                  <a:pt x="10585963" y="2560714"/>
                </a:lnTo>
                <a:lnTo>
                  <a:pt x="10579509" y="2511237"/>
                </a:lnTo>
                <a:lnTo>
                  <a:pt x="10573379" y="2461734"/>
                </a:lnTo>
                <a:lnTo>
                  <a:pt x="10567638" y="2412200"/>
                </a:lnTo>
                <a:lnTo>
                  <a:pt x="10562353" y="2362630"/>
                </a:lnTo>
                <a:lnTo>
                  <a:pt x="10557587" y="2313018"/>
                </a:lnTo>
                <a:lnTo>
                  <a:pt x="10553406" y="2263360"/>
                </a:lnTo>
                <a:lnTo>
                  <a:pt x="10549874" y="2213651"/>
                </a:lnTo>
                <a:lnTo>
                  <a:pt x="10547056" y="2163884"/>
                </a:lnTo>
                <a:lnTo>
                  <a:pt x="10545018" y="2114056"/>
                </a:lnTo>
                <a:lnTo>
                  <a:pt x="10544058" y="2064301"/>
                </a:lnTo>
                <a:lnTo>
                  <a:pt x="10544405" y="2014479"/>
                </a:lnTo>
                <a:lnTo>
                  <a:pt x="10545915" y="1964599"/>
                </a:lnTo>
                <a:lnTo>
                  <a:pt x="10548447" y="1914669"/>
                </a:lnTo>
                <a:lnTo>
                  <a:pt x="10551859" y="1864697"/>
                </a:lnTo>
                <a:lnTo>
                  <a:pt x="10556010" y="1814691"/>
                </a:lnTo>
                <a:lnTo>
                  <a:pt x="10560757" y="1764660"/>
                </a:lnTo>
                <a:lnTo>
                  <a:pt x="10565960" y="1714612"/>
                </a:lnTo>
                <a:lnTo>
                  <a:pt x="10571477" y="1664555"/>
                </a:lnTo>
                <a:lnTo>
                  <a:pt x="10577165" y="1614498"/>
                </a:lnTo>
                <a:lnTo>
                  <a:pt x="10582883" y="1564448"/>
                </a:lnTo>
                <a:lnTo>
                  <a:pt x="10588490" y="1514415"/>
                </a:lnTo>
                <a:lnTo>
                  <a:pt x="10593843" y="1464405"/>
                </a:lnTo>
                <a:lnTo>
                  <a:pt x="10598801" y="1414429"/>
                </a:lnTo>
                <a:lnTo>
                  <a:pt x="10603222" y="1364493"/>
                </a:lnTo>
                <a:lnTo>
                  <a:pt x="10606965" y="1314606"/>
                </a:lnTo>
                <a:lnTo>
                  <a:pt x="10609887" y="1264777"/>
                </a:lnTo>
                <a:lnTo>
                  <a:pt x="10611847" y="1215013"/>
                </a:lnTo>
                <a:lnTo>
                  <a:pt x="10612704" y="1165323"/>
                </a:lnTo>
                <a:lnTo>
                  <a:pt x="10612316" y="1115716"/>
                </a:lnTo>
                <a:lnTo>
                  <a:pt x="10610540" y="1066198"/>
                </a:lnTo>
                <a:lnTo>
                  <a:pt x="10607235" y="1016780"/>
                </a:lnTo>
                <a:lnTo>
                  <a:pt x="10602260" y="967468"/>
                </a:lnTo>
                <a:lnTo>
                  <a:pt x="10595564" y="918141"/>
                </a:lnTo>
                <a:lnTo>
                  <a:pt x="10587124" y="869112"/>
                </a:lnTo>
                <a:lnTo>
                  <a:pt x="10576835" y="820475"/>
                </a:lnTo>
                <a:lnTo>
                  <a:pt x="10564593" y="772319"/>
                </a:lnTo>
                <a:lnTo>
                  <a:pt x="10550293" y="724738"/>
                </a:lnTo>
                <a:lnTo>
                  <a:pt x="10533831" y="677822"/>
                </a:lnTo>
                <a:lnTo>
                  <a:pt x="10515103" y="631662"/>
                </a:lnTo>
                <a:lnTo>
                  <a:pt x="10494004" y="586351"/>
                </a:lnTo>
                <a:lnTo>
                  <a:pt x="10470429" y="541980"/>
                </a:lnTo>
                <a:lnTo>
                  <a:pt x="10444274" y="498640"/>
                </a:lnTo>
                <a:lnTo>
                  <a:pt x="10415434" y="456423"/>
                </a:lnTo>
                <a:lnTo>
                  <a:pt x="10383805" y="415421"/>
                </a:lnTo>
                <a:lnTo>
                  <a:pt x="10349283" y="375724"/>
                </a:lnTo>
                <a:lnTo>
                  <a:pt x="10311762" y="337425"/>
                </a:lnTo>
                <a:lnTo>
                  <a:pt x="10271139" y="300615"/>
                </a:lnTo>
                <a:lnTo>
                  <a:pt x="10232884" y="269521"/>
                </a:lnTo>
                <a:lnTo>
                  <a:pt x="10193599" y="240651"/>
                </a:lnTo>
                <a:lnTo>
                  <a:pt x="10153322" y="213924"/>
                </a:lnTo>
                <a:lnTo>
                  <a:pt x="10112090" y="189256"/>
                </a:lnTo>
                <a:lnTo>
                  <a:pt x="10069941" y="166565"/>
                </a:lnTo>
                <a:lnTo>
                  <a:pt x="10026911" y="145771"/>
                </a:lnTo>
                <a:lnTo>
                  <a:pt x="9983038" y="126790"/>
                </a:lnTo>
                <a:lnTo>
                  <a:pt x="9938359" y="109539"/>
                </a:lnTo>
                <a:lnTo>
                  <a:pt x="9892912" y="93938"/>
                </a:lnTo>
                <a:lnTo>
                  <a:pt x="9846734" y="79904"/>
                </a:lnTo>
                <a:lnTo>
                  <a:pt x="9799862" y="67354"/>
                </a:lnTo>
                <a:lnTo>
                  <a:pt x="9752333" y="56207"/>
                </a:lnTo>
                <a:lnTo>
                  <a:pt x="9704185" y="46381"/>
                </a:lnTo>
                <a:lnTo>
                  <a:pt x="9655456" y="37792"/>
                </a:lnTo>
                <a:lnTo>
                  <a:pt x="9606181" y="30359"/>
                </a:lnTo>
                <a:lnTo>
                  <a:pt x="9556399" y="24001"/>
                </a:lnTo>
                <a:lnTo>
                  <a:pt x="9506147" y="18634"/>
                </a:lnTo>
                <a:lnTo>
                  <a:pt x="9455462" y="14176"/>
                </a:lnTo>
                <a:lnTo>
                  <a:pt x="9404382" y="10545"/>
                </a:lnTo>
                <a:lnTo>
                  <a:pt x="9352944" y="7660"/>
                </a:lnTo>
                <a:lnTo>
                  <a:pt x="9302264" y="5422"/>
                </a:lnTo>
                <a:lnTo>
                  <a:pt x="9251557" y="3586"/>
                </a:lnTo>
                <a:lnTo>
                  <a:pt x="9200826" y="2141"/>
                </a:lnTo>
                <a:lnTo>
                  <a:pt x="9150072" y="1074"/>
                </a:lnTo>
                <a:lnTo>
                  <a:pt x="9099299" y="369"/>
                </a:lnTo>
                <a:lnTo>
                  <a:pt x="9048508" y="16"/>
                </a:lnTo>
                <a:lnTo>
                  <a:pt x="8997703" y="0"/>
                </a:lnTo>
                <a:lnTo>
                  <a:pt x="8946884" y="307"/>
                </a:lnTo>
                <a:lnTo>
                  <a:pt x="8896056" y="926"/>
                </a:lnTo>
                <a:lnTo>
                  <a:pt x="8845220" y="1842"/>
                </a:lnTo>
                <a:lnTo>
                  <a:pt x="8794378" y="3042"/>
                </a:lnTo>
                <a:lnTo>
                  <a:pt x="8743534" y="4514"/>
                </a:lnTo>
                <a:lnTo>
                  <a:pt x="8692689" y="6243"/>
                </a:lnTo>
                <a:lnTo>
                  <a:pt x="8641846" y="8217"/>
                </a:lnTo>
                <a:lnTo>
                  <a:pt x="8591007" y="10423"/>
                </a:lnTo>
                <a:lnTo>
                  <a:pt x="8540175" y="12846"/>
                </a:lnTo>
                <a:lnTo>
                  <a:pt x="8489351" y="15475"/>
                </a:lnTo>
                <a:lnTo>
                  <a:pt x="8438540" y="18295"/>
                </a:lnTo>
                <a:lnTo>
                  <a:pt x="8387742" y="21293"/>
                </a:lnTo>
                <a:lnTo>
                  <a:pt x="8336960" y="24457"/>
                </a:lnTo>
                <a:lnTo>
                  <a:pt x="8286197" y="27772"/>
                </a:lnTo>
                <a:lnTo>
                  <a:pt x="8235455" y="31227"/>
                </a:lnTo>
                <a:lnTo>
                  <a:pt x="8184736" y="34806"/>
                </a:lnTo>
                <a:lnTo>
                  <a:pt x="8134043" y="38498"/>
                </a:lnTo>
                <a:lnTo>
                  <a:pt x="8083378" y="42289"/>
                </a:lnTo>
                <a:lnTo>
                  <a:pt x="8032744" y="46166"/>
                </a:lnTo>
                <a:lnTo>
                  <a:pt x="7982144" y="50115"/>
                </a:lnTo>
                <a:lnTo>
                  <a:pt x="7931578" y="54123"/>
                </a:lnTo>
                <a:lnTo>
                  <a:pt x="7881050" y="58178"/>
                </a:lnTo>
                <a:lnTo>
                  <a:pt x="7830563" y="62265"/>
                </a:lnTo>
                <a:lnTo>
                  <a:pt x="7780118" y="66372"/>
                </a:lnTo>
                <a:lnTo>
                  <a:pt x="7729718" y="70485"/>
                </a:lnTo>
                <a:lnTo>
                  <a:pt x="7713860" y="71686"/>
                </a:lnTo>
                <a:lnTo>
                  <a:pt x="7653779" y="75170"/>
                </a:lnTo>
                <a:lnTo>
                  <a:pt x="7603715" y="77393"/>
                </a:lnTo>
                <a:lnTo>
                  <a:pt x="7546025" y="79538"/>
                </a:lnTo>
                <a:lnTo>
                  <a:pt x="7481037" y="81605"/>
                </a:lnTo>
                <a:lnTo>
                  <a:pt x="7409078" y="83595"/>
                </a:lnTo>
                <a:lnTo>
                  <a:pt x="7370587" y="84562"/>
                </a:lnTo>
                <a:lnTo>
                  <a:pt x="7330477" y="85510"/>
                </a:lnTo>
                <a:lnTo>
                  <a:pt x="7288788" y="86440"/>
                </a:lnTo>
                <a:lnTo>
                  <a:pt x="7245561" y="87350"/>
                </a:lnTo>
                <a:lnTo>
                  <a:pt x="7200838" y="88243"/>
                </a:lnTo>
                <a:lnTo>
                  <a:pt x="7154658" y="89117"/>
                </a:lnTo>
                <a:lnTo>
                  <a:pt x="7107064" y="89973"/>
                </a:lnTo>
                <a:lnTo>
                  <a:pt x="7058096" y="90811"/>
                </a:lnTo>
                <a:lnTo>
                  <a:pt x="7007796" y="91631"/>
                </a:lnTo>
                <a:lnTo>
                  <a:pt x="6956203" y="92433"/>
                </a:lnTo>
                <a:lnTo>
                  <a:pt x="6903360" y="93217"/>
                </a:lnTo>
                <a:lnTo>
                  <a:pt x="6849306" y="93984"/>
                </a:lnTo>
                <a:lnTo>
                  <a:pt x="6794084" y="94733"/>
                </a:lnTo>
                <a:lnTo>
                  <a:pt x="6737733" y="95465"/>
                </a:lnTo>
                <a:lnTo>
                  <a:pt x="6680296" y="96180"/>
                </a:lnTo>
                <a:lnTo>
                  <a:pt x="6621813" y="96878"/>
                </a:lnTo>
                <a:lnTo>
                  <a:pt x="6562325" y="97559"/>
                </a:lnTo>
                <a:lnTo>
                  <a:pt x="6501872" y="98223"/>
                </a:lnTo>
                <a:lnTo>
                  <a:pt x="6440497" y="98870"/>
                </a:lnTo>
                <a:lnTo>
                  <a:pt x="6378239" y="99501"/>
                </a:lnTo>
                <a:lnTo>
                  <a:pt x="6315140" y="100115"/>
                </a:lnTo>
                <a:lnTo>
                  <a:pt x="6251241" y="100712"/>
                </a:lnTo>
                <a:lnTo>
                  <a:pt x="6186583" y="101294"/>
                </a:lnTo>
                <a:lnTo>
                  <a:pt x="6121207" y="101859"/>
                </a:lnTo>
                <a:lnTo>
                  <a:pt x="6055153" y="102409"/>
                </a:lnTo>
                <a:lnTo>
                  <a:pt x="5988463" y="102942"/>
                </a:lnTo>
                <a:lnTo>
                  <a:pt x="5921178" y="103460"/>
                </a:lnTo>
                <a:lnTo>
                  <a:pt x="5853339" y="103962"/>
                </a:lnTo>
                <a:lnTo>
                  <a:pt x="5784986" y="104449"/>
                </a:lnTo>
                <a:lnTo>
                  <a:pt x="5716160" y="104920"/>
                </a:lnTo>
                <a:lnTo>
                  <a:pt x="5646904" y="105376"/>
                </a:lnTo>
                <a:lnTo>
                  <a:pt x="5577257" y="105816"/>
                </a:lnTo>
                <a:lnTo>
                  <a:pt x="5507260" y="106242"/>
                </a:lnTo>
                <a:lnTo>
                  <a:pt x="5436955" y="106653"/>
                </a:lnTo>
                <a:lnTo>
                  <a:pt x="5366383" y="107049"/>
                </a:lnTo>
                <a:lnTo>
                  <a:pt x="5295584" y="107430"/>
                </a:lnTo>
                <a:lnTo>
                  <a:pt x="5224599" y="107797"/>
                </a:lnTo>
                <a:lnTo>
                  <a:pt x="5153470" y="108149"/>
                </a:lnTo>
                <a:lnTo>
                  <a:pt x="5082238" y="108487"/>
                </a:lnTo>
                <a:lnTo>
                  <a:pt x="5010942" y="108811"/>
                </a:lnTo>
                <a:lnTo>
                  <a:pt x="4939625" y="109121"/>
                </a:lnTo>
                <a:lnTo>
                  <a:pt x="4868328" y="109417"/>
                </a:lnTo>
                <a:lnTo>
                  <a:pt x="4797090" y="109699"/>
                </a:lnTo>
                <a:lnTo>
                  <a:pt x="4725954" y="109967"/>
                </a:lnTo>
                <a:lnTo>
                  <a:pt x="4654960" y="110222"/>
                </a:lnTo>
                <a:lnTo>
                  <a:pt x="4584150" y="110463"/>
                </a:lnTo>
                <a:lnTo>
                  <a:pt x="4513563" y="110691"/>
                </a:lnTo>
                <a:lnTo>
                  <a:pt x="4443242" y="110905"/>
                </a:lnTo>
                <a:lnTo>
                  <a:pt x="4373227" y="111107"/>
                </a:lnTo>
                <a:lnTo>
                  <a:pt x="4303559" y="111295"/>
                </a:lnTo>
                <a:lnTo>
                  <a:pt x="4234279" y="111471"/>
                </a:lnTo>
                <a:lnTo>
                  <a:pt x="4165429" y="111634"/>
                </a:lnTo>
                <a:lnTo>
                  <a:pt x="4097048" y="111784"/>
                </a:lnTo>
                <a:lnTo>
                  <a:pt x="4029178" y="111922"/>
                </a:lnTo>
                <a:lnTo>
                  <a:pt x="3961860" y="112048"/>
                </a:lnTo>
                <a:lnTo>
                  <a:pt x="3895136" y="112161"/>
                </a:lnTo>
                <a:lnTo>
                  <a:pt x="3829045" y="112262"/>
                </a:lnTo>
                <a:lnTo>
                  <a:pt x="3763629" y="112351"/>
                </a:lnTo>
                <a:lnTo>
                  <a:pt x="3698929" y="112428"/>
                </a:lnTo>
                <a:lnTo>
                  <a:pt x="3634986" y="112494"/>
                </a:lnTo>
                <a:lnTo>
                  <a:pt x="3571840" y="112547"/>
                </a:lnTo>
                <a:lnTo>
                  <a:pt x="3509534" y="112589"/>
                </a:lnTo>
                <a:lnTo>
                  <a:pt x="3448107" y="112620"/>
                </a:lnTo>
                <a:lnTo>
                  <a:pt x="3387601" y="112640"/>
                </a:lnTo>
                <a:lnTo>
                  <a:pt x="3328057" y="112648"/>
                </a:lnTo>
                <a:lnTo>
                  <a:pt x="3269516" y="112645"/>
                </a:lnTo>
                <a:lnTo>
                  <a:pt x="3212018" y="112632"/>
                </a:lnTo>
                <a:lnTo>
                  <a:pt x="3155605" y="112607"/>
                </a:lnTo>
                <a:lnTo>
                  <a:pt x="3100317" y="112572"/>
                </a:lnTo>
                <a:lnTo>
                  <a:pt x="3046197" y="112526"/>
                </a:lnTo>
                <a:lnTo>
                  <a:pt x="2993283" y="112470"/>
                </a:lnTo>
                <a:lnTo>
                  <a:pt x="2941619" y="112404"/>
                </a:lnTo>
                <a:lnTo>
                  <a:pt x="2891244" y="112327"/>
                </a:lnTo>
                <a:lnTo>
                  <a:pt x="2842199" y="112240"/>
                </a:lnTo>
                <a:lnTo>
                  <a:pt x="2794526" y="112143"/>
                </a:lnTo>
                <a:lnTo>
                  <a:pt x="2748265" y="112037"/>
                </a:lnTo>
                <a:lnTo>
                  <a:pt x="2703458" y="111920"/>
                </a:lnTo>
                <a:lnTo>
                  <a:pt x="2660145" y="111795"/>
                </a:lnTo>
                <a:lnTo>
                  <a:pt x="2618368" y="111659"/>
                </a:lnTo>
                <a:lnTo>
                  <a:pt x="2578167" y="111514"/>
                </a:lnTo>
                <a:lnTo>
                  <a:pt x="2539583" y="111360"/>
                </a:lnTo>
                <a:lnTo>
                  <a:pt x="2467431" y="111025"/>
                </a:lnTo>
                <a:lnTo>
                  <a:pt x="2402241" y="110655"/>
                </a:lnTo>
                <a:lnTo>
                  <a:pt x="2344339" y="110249"/>
                </a:lnTo>
                <a:lnTo>
                  <a:pt x="2294054" y="109811"/>
                </a:lnTo>
                <a:lnTo>
                  <a:pt x="2251713" y="109339"/>
                </a:lnTo>
                <a:lnTo>
                  <a:pt x="2203815" y="108573"/>
                </a:lnTo>
                <a:lnTo>
                  <a:pt x="2148219" y="104784"/>
                </a:lnTo>
                <a:lnTo>
                  <a:pt x="2120658" y="103019"/>
                </a:lnTo>
                <a:lnTo>
                  <a:pt x="2093025" y="102429"/>
                </a:lnTo>
                <a:lnTo>
                  <a:pt x="2065391" y="102998"/>
                </a:lnTo>
                <a:lnTo>
                  <a:pt x="2013951" y="101381"/>
                </a:lnTo>
                <a:lnTo>
                  <a:pt x="1962547" y="100128"/>
                </a:lnTo>
                <a:lnTo>
                  <a:pt x="1911170" y="99258"/>
                </a:lnTo>
                <a:lnTo>
                  <a:pt x="1859811" y="98794"/>
                </a:lnTo>
                <a:lnTo>
                  <a:pt x="1808461" y="98757"/>
                </a:lnTo>
                <a:lnTo>
                  <a:pt x="1757111" y="99168"/>
                </a:lnTo>
                <a:lnTo>
                  <a:pt x="1705753" y="100050"/>
                </a:lnTo>
                <a:lnTo>
                  <a:pt x="1654377" y="101423"/>
                </a:lnTo>
                <a:lnTo>
                  <a:pt x="1602975" y="103309"/>
                </a:lnTo>
                <a:lnTo>
                  <a:pt x="1551538" y="105729"/>
                </a:lnTo>
                <a:lnTo>
                  <a:pt x="1500058" y="108705"/>
                </a:lnTo>
                <a:lnTo>
                  <a:pt x="1448524" y="112259"/>
                </a:lnTo>
                <a:lnTo>
                  <a:pt x="1396928" y="116412"/>
                </a:lnTo>
                <a:lnTo>
                  <a:pt x="1345262" y="121186"/>
                </a:lnTo>
                <a:lnTo>
                  <a:pt x="1293517" y="126601"/>
                </a:lnTo>
                <a:lnTo>
                  <a:pt x="1241684" y="132680"/>
                </a:lnTo>
                <a:lnTo>
                  <a:pt x="1189753" y="139444"/>
                </a:lnTo>
                <a:lnTo>
                  <a:pt x="1137717" y="146915"/>
                </a:lnTo>
                <a:lnTo>
                  <a:pt x="1085565" y="155113"/>
                </a:lnTo>
                <a:lnTo>
                  <a:pt x="1033290" y="164062"/>
                </a:lnTo>
                <a:lnTo>
                  <a:pt x="980883" y="173781"/>
                </a:lnTo>
                <a:lnTo>
                  <a:pt x="931163" y="178117"/>
                </a:lnTo>
                <a:lnTo>
                  <a:pt x="881876" y="184673"/>
                </a:lnTo>
                <a:lnTo>
                  <a:pt x="833116" y="193424"/>
                </a:lnTo>
                <a:lnTo>
                  <a:pt x="784976" y="204345"/>
                </a:lnTo>
                <a:lnTo>
                  <a:pt x="737551" y="217412"/>
                </a:lnTo>
                <a:lnTo>
                  <a:pt x="690933" y="232598"/>
                </a:lnTo>
                <a:lnTo>
                  <a:pt x="645217" y="249878"/>
                </a:lnTo>
                <a:lnTo>
                  <a:pt x="600496" y="269229"/>
                </a:lnTo>
                <a:lnTo>
                  <a:pt x="556863" y="290624"/>
                </a:lnTo>
                <a:lnTo>
                  <a:pt x="531885" y="303494"/>
                </a:lnTo>
                <a:lnTo>
                  <a:pt x="488993" y="327570"/>
                </a:lnTo>
                <a:lnTo>
                  <a:pt x="447770" y="353497"/>
                </a:lnTo>
                <a:lnTo>
                  <a:pt x="408234" y="381191"/>
                </a:lnTo>
                <a:lnTo>
                  <a:pt x="370403" y="410572"/>
                </a:lnTo>
                <a:lnTo>
                  <a:pt x="334296" y="441555"/>
                </a:lnTo>
                <a:lnTo>
                  <a:pt x="299930" y="474059"/>
                </a:lnTo>
                <a:lnTo>
                  <a:pt x="267326" y="508001"/>
                </a:lnTo>
                <a:lnTo>
                  <a:pt x="236499" y="543298"/>
                </a:lnTo>
                <a:lnTo>
                  <a:pt x="207470" y="579869"/>
                </a:lnTo>
                <a:lnTo>
                  <a:pt x="180256" y="617630"/>
                </a:lnTo>
                <a:lnTo>
                  <a:pt x="154875" y="656499"/>
                </a:lnTo>
                <a:lnTo>
                  <a:pt x="131347" y="696394"/>
                </a:lnTo>
                <a:lnTo>
                  <a:pt x="109688" y="737232"/>
                </a:lnTo>
                <a:lnTo>
                  <a:pt x="89919" y="778931"/>
                </a:lnTo>
                <a:lnTo>
                  <a:pt x="72056" y="821408"/>
                </a:lnTo>
                <a:lnTo>
                  <a:pt x="56118" y="864581"/>
                </a:lnTo>
                <a:lnTo>
                  <a:pt x="42124" y="908367"/>
                </a:lnTo>
                <a:lnTo>
                  <a:pt x="30092" y="952684"/>
                </a:lnTo>
                <a:lnTo>
                  <a:pt x="20039" y="997449"/>
                </a:lnTo>
                <a:lnTo>
                  <a:pt x="11986" y="1042580"/>
                </a:lnTo>
                <a:lnTo>
                  <a:pt x="5949" y="1087994"/>
                </a:lnTo>
                <a:lnTo>
                  <a:pt x="1948" y="1133608"/>
                </a:lnTo>
                <a:lnTo>
                  <a:pt x="0" y="1179342"/>
                </a:lnTo>
                <a:lnTo>
                  <a:pt x="123" y="1225111"/>
                </a:lnTo>
                <a:lnTo>
                  <a:pt x="2337" y="1270833"/>
                </a:lnTo>
                <a:lnTo>
                  <a:pt x="6659" y="1316426"/>
                </a:lnTo>
                <a:lnTo>
                  <a:pt x="13109" y="1361808"/>
                </a:lnTo>
                <a:lnTo>
                  <a:pt x="21703" y="1406895"/>
                </a:lnTo>
                <a:lnTo>
                  <a:pt x="32460" y="1451606"/>
                </a:lnTo>
                <a:lnTo>
                  <a:pt x="31023" y="1503073"/>
                </a:lnTo>
                <a:lnTo>
                  <a:pt x="29786" y="1554555"/>
                </a:lnTo>
                <a:lnTo>
                  <a:pt x="28739" y="1606050"/>
                </a:lnTo>
                <a:lnTo>
                  <a:pt x="27869" y="1657556"/>
                </a:lnTo>
                <a:lnTo>
                  <a:pt x="27165" y="1709074"/>
                </a:lnTo>
                <a:lnTo>
                  <a:pt x="26615" y="1760601"/>
                </a:lnTo>
                <a:lnTo>
                  <a:pt x="26207" y="1812136"/>
                </a:lnTo>
                <a:lnTo>
                  <a:pt x="25928" y="1863679"/>
                </a:lnTo>
                <a:lnTo>
                  <a:pt x="25767" y="1915228"/>
                </a:lnTo>
                <a:lnTo>
                  <a:pt x="25713" y="1966783"/>
                </a:lnTo>
                <a:lnTo>
                  <a:pt x="25752" y="2018341"/>
                </a:lnTo>
                <a:lnTo>
                  <a:pt x="25873" y="2069902"/>
                </a:lnTo>
                <a:lnTo>
                  <a:pt x="26065" y="2121465"/>
                </a:lnTo>
                <a:lnTo>
                  <a:pt x="26315" y="2173028"/>
                </a:lnTo>
                <a:lnTo>
                  <a:pt x="26612" y="2224591"/>
                </a:lnTo>
                <a:lnTo>
                  <a:pt x="26943" y="2276152"/>
                </a:lnTo>
                <a:lnTo>
                  <a:pt x="27297" y="2327711"/>
                </a:lnTo>
                <a:lnTo>
                  <a:pt x="27661" y="2379265"/>
                </a:lnTo>
                <a:lnTo>
                  <a:pt x="28024" y="2430814"/>
                </a:lnTo>
                <a:lnTo>
                  <a:pt x="28374" y="2482357"/>
                </a:lnTo>
                <a:lnTo>
                  <a:pt x="28698" y="2533893"/>
                </a:lnTo>
                <a:lnTo>
                  <a:pt x="28986" y="2585420"/>
                </a:lnTo>
                <a:lnTo>
                  <a:pt x="29225" y="2636937"/>
                </a:lnTo>
                <a:lnTo>
                  <a:pt x="29403" y="2688444"/>
                </a:lnTo>
                <a:lnTo>
                  <a:pt x="29508" y="2739938"/>
                </a:lnTo>
                <a:lnTo>
                  <a:pt x="29528" y="2791420"/>
                </a:lnTo>
                <a:lnTo>
                  <a:pt x="29452" y="2842887"/>
                </a:lnTo>
                <a:lnTo>
                  <a:pt x="25981" y="4362968"/>
                </a:lnTo>
                <a:lnTo>
                  <a:pt x="25540" y="4410606"/>
                </a:lnTo>
                <a:lnTo>
                  <a:pt x="24371" y="4458870"/>
                </a:lnTo>
                <a:lnTo>
                  <a:pt x="22709" y="4507661"/>
                </a:lnTo>
                <a:lnTo>
                  <a:pt x="20783" y="4556879"/>
                </a:lnTo>
                <a:lnTo>
                  <a:pt x="18828" y="4606428"/>
                </a:lnTo>
                <a:lnTo>
                  <a:pt x="17076" y="4656208"/>
                </a:lnTo>
                <a:lnTo>
                  <a:pt x="15759" y="4706120"/>
                </a:lnTo>
                <a:lnTo>
                  <a:pt x="15109" y="4756067"/>
                </a:lnTo>
                <a:lnTo>
                  <a:pt x="15360" y="4805949"/>
                </a:lnTo>
                <a:lnTo>
                  <a:pt x="16742" y="4855668"/>
                </a:lnTo>
                <a:lnTo>
                  <a:pt x="19490" y="4905125"/>
                </a:lnTo>
                <a:lnTo>
                  <a:pt x="23835" y="4954222"/>
                </a:lnTo>
                <a:lnTo>
                  <a:pt x="30010" y="5002861"/>
                </a:lnTo>
                <a:lnTo>
                  <a:pt x="38247" y="5050942"/>
                </a:lnTo>
                <a:lnTo>
                  <a:pt x="48779" y="5098367"/>
                </a:lnTo>
                <a:lnTo>
                  <a:pt x="61837" y="5145038"/>
                </a:lnTo>
                <a:lnTo>
                  <a:pt x="75749" y="5185419"/>
                </a:lnTo>
                <a:lnTo>
                  <a:pt x="92114" y="5225179"/>
                </a:lnTo>
                <a:lnTo>
                  <a:pt x="110855" y="5264217"/>
                </a:lnTo>
                <a:lnTo>
                  <a:pt x="131895" y="5302431"/>
                </a:lnTo>
                <a:lnTo>
                  <a:pt x="155156" y="5339718"/>
                </a:lnTo>
                <a:lnTo>
                  <a:pt x="180560" y="5375979"/>
                </a:lnTo>
                <a:lnTo>
                  <a:pt x="208030" y="5411109"/>
                </a:lnTo>
                <a:lnTo>
                  <a:pt x="237489" y="5445009"/>
                </a:lnTo>
                <a:lnTo>
                  <a:pt x="268857" y="5477577"/>
                </a:lnTo>
                <a:lnTo>
                  <a:pt x="302059" y="5508710"/>
                </a:lnTo>
                <a:lnTo>
                  <a:pt x="337016" y="5538307"/>
                </a:lnTo>
                <a:lnTo>
                  <a:pt x="373650" y="5566266"/>
                </a:lnTo>
                <a:lnTo>
                  <a:pt x="411885" y="5592486"/>
                </a:lnTo>
                <a:lnTo>
                  <a:pt x="451641" y="5616865"/>
                </a:lnTo>
                <a:lnTo>
                  <a:pt x="492843" y="5639301"/>
                </a:lnTo>
                <a:lnTo>
                  <a:pt x="535411" y="5659693"/>
                </a:lnTo>
                <a:lnTo>
                  <a:pt x="579269" y="5677938"/>
                </a:lnTo>
                <a:lnTo>
                  <a:pt x="624339" y="5693936"/>
                </a:lnTo>
                <a:lnTo>
                  <a:pt x="670543" y="5707584"/>
                </a:lnTo>
                <a:lnTo>
                  <a:pt x="717803" y="5718781"/>
                </a:lnTo>
                <a:lnTo>
                  <a:pt x="766043" y="5727425"/>
                </a:lnTo>
                <a:lnTo>
                  <a:pt x="815184" y="5733414"/>
                </a:lnTo>
                <a:lnTo>
                  <a:pt x="865148" y="5736647"/>
                </a:lnTo>
                <a:lnTo>
                  <a:pt x="915858" y="5737021"/>
                </a:lnTo>
                <a:lnTo>
                  <a:pt x="967237" y="5734436"/>
                </a:lnTo>
                <a:lnTo>
                  <a:pt x="974936" y="5734999"/>
                </a:lnTo>
                <a:lnTo>
                  <a:pt x="1016952" y="5740373"/>
                </a:lnTo>
                <a:lnTo>
                  <a:pt x="1089363" y="5750506"/>
                </a:lnTo>
                <a:lnTo>
                  <a:pt x="1135055" y="5757016"/>
                </a:lnTo>
                <a:lnTo>
                  <a:pt x="1186052" y="5764309"/>
                </a:lnTo>
                <a:lnTo>
                  <a:pt x="1241589" y="5772247"/>
                </a:lnTo>
                <a:lnTo>
                  <a:pt x="1300902" y="5780695"/>
                </a:lnTo>
                <a:lnTo>
                  <a:pt x="1363226" y="5789516"/>
                </a:lnTo>
                <a:lnTo>
                  <a:pt x="1427797" y="5798576"/>
                </a:lnTo>
                <a:lnTo>
                  <a:pt x="1493849" y="5807737"/>
                </a:lnTo>
                <a:lnTo>
                  <a:pt x="1560619" y="5816864"/>
                </a:lnTo>
                <a:lnTo>
                  <a:pt x="1627341" y="5825821"/>
                </a:lnTo>
                <a:lnTo>
                  <a:pt x="1693252" y="5834472"/>
                </a:lnTo>
                <a:lnTo>
                  <a:pt x="1757586" y="5842681"/>
                </a:lnTo>
                <a:lnTo>
                  <a:pt x="1819579" y="5850311"/>
                </a:lnTo>
                <a:lnTo>
                  <a:pt x="1878465" y="5857228"/>
                </a:lnTo>
                <a:lnTo>
                  <a:pt x="1933482" y="5863295"/>
                </a:lnTo>
                <a:lnTo>
                  <a:pt x="1983864" y="5868376"/>
                </a:lnTo>
                <a:lnTo>
                  <a:pt x="2035672" y="5873029"/>
                </a:lnTo>
                <a:lnTo>
                  <a:pt x="2087504" y="5877416"/>
                </a:lnTo>
                <a:lnTo>
                  <a:pt x="2139360" y="5881540"/>
                </a:lnTo>
                <a:lnTo>
                  <a:pt x="2191237" y="5885398"/>
                </a:lnTo>
                <a:lnTo>
                  <a:pt x="2243136" y="5888992"/>
                </a:lnTo>
                <a:lnTo>
                  <a:pt x="2295055" y="5892321"/>
                </a:lnTo>
                <a:lnTo>
                  <a:pt x="2346991" y="5895385"/>
                </a:lnTo>
                <a:lnTo>
                  <a:pt x="2398946" y="5898184"/>
                </a:lnTo>
                <a:lnTo>
                  <a:pt x="2450916" y="5900717"/>
                </a:lnTo>
                <a:lnTo>
                  <a:pt x="2502902" y="5902986"/>
                </a:lnTo>
                <a:lnTo>
                  <a:pt x="2554901" y="5904990"/>
                </a:lnTo>
                <a:lnTo>
                  <a:pt x="2606913" y="5906728"/>
                </a:lnTo>
                <a:lnTo>
                  <a:pt x="2658936" y="5908201"/>
                </a:lnTo>
                <a:lnTo>
                  <a:pt x="2710970" y="5909408"/>
                </a:lnTo>
                <a:lnTo>
                  <a:pt x="2763013" y="5910351"/>
                </a:lnTo>
                <a:lnTo>
                  <a:pt x="2815064" y="5911027"/>
                </a:lnTo>
                <a:lnTo>
                  <a:pt x="2867121" y="5911438"/>
                </a:lnTo>
                <a:lnTo>
                  <a:pt x="2919184" y="5911583"/>
                </a:lnTo>
                <a:lnTo>
                  <a:pt x="2971252" y="5911463"/>
                </a:lnTo>
                <a:lnTo>
                  <a:pt x="3012756" y="5911224"/>
                </a:lnTo>
                <a:lnTo>
                  <a:pt x="3061542" y="5910696"/>
                </a:lnTo>
                <a:lnTo>
                  <a:pt x="3117323" y="5909891"/>
                </a:lnTo>
                <a:lnTo>
                  <a:pt x="3179806" y="5908821"/>
                </a:lnTo>
                <a:lnTo>
                  <a:pt x="3248703" y="5907497"/>
                </a:lnTo>
                <a:lnTo>
                  <a:pt x="3323723" y="5905931"/>
                </a:lnTo>
                <a:lnTo>
                  <a:pt x="3363439" y="5905061"/>
                </a:lnTo>
                <a:lnTo>
                  <a:pt x="3404577" y="5904134"/>
                </a:lnTo>
                <a:lnTo>
                  <a:pt x="3447101" y="5903154"/>
                </a:lnTo>
                <a:lnTo>
                  <a:pt x="3490974" y="5902120"/>
                </a:lnTo>
                <a:lnTo>
                  <a:pt x="3536161" y="5901034"/>
                </a:lnTo>
                <a:lnTo>
                  <a:pt x="3582626" y="5899898"/>
                </a:lnTo>
                <a:lnTo>
                  <a:pt x="3630331" y="5898713"/>
                </a:lnTo>
                <a:lnTo>
                  <a:pt x="3679241" y="5897481"/>
                </a:lnTo>
                <a:lnTo>
                  <a:pt x="3729319" y="5896204"/>
                </a:lnTo>
                <a:lnTo>
                  <a:pt x="3780530" y="5894882"/>
                </a:lnTo>
                <a:lnTo>
                  <a:pt x="3832836" y="5893517"/>
                </a:lnTo>
                <a:lnTo>
                  <a:pt x="3886202" y="5892110"/>
                </a:lnTo>
                <a:lnTo>
                  <a:pt x="3940592" y="5890664"/>
                </a:lnTo>
                <a:lnTo>
                  <a:pt x="3995969" y="5889179"/>
                </a:lnTo>
                <a:lnTo>
                  <a:pt x="4052298" y="5887657"/>
                </a:lnTo>
                <a:lnTo>
                  <a:pt x="4109541" y="5886100"/>
                </a:lnTo>
                <a:lnTo>
                  <a:pt x="4167662" y="5884508"/>
                </a:lnTo>
                <a:lnTo>
                  <a:pt x="4226626" y="5882884"/>
                </a:lnTo>
                <a:lnTo>
                  <a:pt x="4286396" y="5881229"/>
                </a:lnTo>
                <a:lnTo>
                  <a:pt x="4346936" y="5879544"/>
                </a:lnTo>
                <a:lnTo>
                  <a:pt x="4408209" y="5877831"/>
                </a:lnTo>
                <a:lnTo>
                  <a:pt x="4470180" y="5876091"/>
                </a:lnTo>
                <a:lnTo>
                  <a:pt x="4532812" y="5874326"/>
                </a:lnTo>
                <a:lnTo>
                  <a:pt x="4596069" y="5872537"/>
                </a:lnTo>
                <a:lnTo>
                  <a:pt x="4659914" y="5870725"/>
                </a:lnTo>
                <a:lnTo>
                  <a:pt x="4724312" y="5868893"/>
                </a:lnTo>
                <a:lnTo>
                  <a:pt x="4789226" y="5867042"/>
                </a:lnTo>
                <a:lnTo>
                  <a:pt x="4854620" y="5865172"/>
                </a:lnTo>
                <a:lnTo>
                  <a:pt x="4920458" y="5863286"/>
                </a:lnTo>
                <a:lnTo>
                  <a:pt x="4986703" y="5861385"/>
                </a:lnTo>
                <a:lnTo>
                  <a:pt x="5053319" y="5859471"/>
                </a:lnTo>
                <a:lnTo>
                  <a:pt x="5120271" y="5857544"/>
                </a:lnTo>
                <a:lnTo>
                  <a:pt x="5187521" y="5855607"/>
                </a:lnTo>
                <a:lnTo>
                  <a:pt x="5255033" y="5853661"/>
                </a:lnTo>
                <a:lnTo>
                  <a:pt x="5322772" y="5851707"/>
                </a:lnTo>
                <a:lnTo>
                  <a:pt x="5390701" y="5849747"/>
                </a:lnTo>
                <a:lnTo>
                  <a:pt x="5458784" y="5847782"/>
                </a:lnTo>
                <a:lnTo>
                  <a:pt x="5526984" y="5845814"/>
                </a:lnTo>
                <a:lnTo>
                  <a:pt x="5595265" y="5843844"/>
                </a:lnTo>
                <a:lnTo>
                  <a:pt x="5663592" y="5841874"/>
                </a:lnTo>
                <a:lnTo>
                  <a:pt x="5731927" y="5839905"/>
                </a:lnTo>
                <a:lnTo>
                  <a:pt x="5800235" y="5837938"/>
                </a:lnTo>
                <a:lnTo>
                  <a:pt x="5868480" y="5835976"/>
                </a:lnTo>
                <a:lnTo>
                  <a:pt x="5936624" y="5834019"/>
                </a:lnTo>
                <a:lnTo>
                  <a:pt x="6004632" y="5832069"/>
                </a:lnTo>
                <a:lnTo>
                  <a:pt x="6072468" y="5830128"/>
                </a:lnTo>
                <a:lnTo>
                  <a:pt x="6140096" y="5828196"/>
                </a:lnTo>
                <a:lnTo>
                  <a:pt x="6207478" y="5826276"/>
                </a:lnTo>
                <a:lnTo>
                  <a:pt x="6274580" y="5824369"/>
                </a:lnTo>
                <a:lnTo>
                  <a:pt x="6341364" y="5822476"/>
                </a:lnTo>
                <a:lnTo>
                  <a:pt x="6407794" y="5820600"/>
                </a:lnTo>
                <a:lnTo>
                  <a:pt x="6473835" y="5818740"/>
                </a:lnTo>
                <a:lnTo>
                  <a:pt x="6539450" y="5816899"/>
                </a:lnTo>
                <a:lnTo>
                  <a:pt x="6604602" y="5815078"/>
                </a:lnTo>
                <a:lnTo>
                  <a:pt x="6669256" y="5813280"/>
                </a:lnTo>
                <a:lnTo>
                  <a:pt x="6733375" y="5811504"/>
                </a:lnTo>
                <a:lnTo>
                  <a:pt x="6796923" y="5809753"/>
                </a:lnTo>
                <a:lnTo>
                  <a:pt x="6859864" y="5808028"/>
                </a:lnTo>
                <a:lnTo>
                  <a:pt x="6922161" y="5806330"/>
                </a:lnTo>
                <a:lnTo>
                  <a:pt x="6983779" y="5804662"/>
                </a:lnTo>
                <a:lnTo>
                  <a:pt x="7044681" y="5803024"/>
                </a:lnTo>
                <a:lnTo>
                  <a:pt x="7104830" y="5801418"/>
                </a:lnTo>
                <a:lnTo>
                  <a:pt x="7164191" y="5799845"/>
                </a:lnTo>
                <a:lnTo>
                  <a:pt x="7222728" y="5798307"/>
                </a:lnTo>
                <a:lnTo>
                  <a:pt x="7280403" y="5796806"/>
                </a:lnTo>
                <a:lnTo>
                  <a:pt x="7337182" y="5795343"/>
                </a:lnTo>
                <a:lnTo>
                  <a:pt x="7393027" y="5793919"/>
                </a:lnTo>
                <a:lnTo>
                  <a:pt x="7447902" y="5792535"/>
                </a:lnTo>
                <a:lnTo>
                  <a:pt x="7501772" y="5791194"/>
                </a:lnTo>
                <a:lnTo>
                  <a:pt x="7554599" y="5789897"/>
                </a:lnTo>
                <a:lnTo>
                  <a:pt x="7606348" y="5788644"/>
                </a:lnTo>
                <a:lnTo>
                  <a:pt x="7656983" y="5787439"/>
                </a:lnTo>
                <a:lnTo>
                  <a:pt x="7706466" y="5786281"/>
                </a:lnTo>
                <a:lnTo>
                  <a:pt x="7754763" y="5785173"/>
                </a:lnTo>
                <a:lnTo>
                  <a:pt x="7801836" y="5784117"/>
                </a:lnTo>
                <a:lnTo>
                  <a:pt x="7847650" y="5783112"/>
                </a:lnTo>
                <a:lnTo>
                  <a:pt x="7892168" y="5782162"/>
                </a:lnTo>
                <a:lnTo>
                  <a:pt x="7935354" y="5781267"/>
                </a:lnTo>
                <a:lnTo>
                  <a:pt x="7977172" y="5780429"/>
                </a:lnTo>
                <a:lnTo>
                  <a:pt x="8017585" y="5779649"/>
                </a:lnTo>
                <a:lnTo>
                  <a:pt x="8056557" y="5778930"/>
                </a:lnTo>
                <a:lnTo>
                  <a:pt x="8130035" y="5777676"/>
                </a:lnTo>
                <a:lnTo>
                  <a:pt x="8197315" y="5776679"/>
                </a:lnTo>
                <a:lnTo>
                  <a:pt x="8258107" y="5775950"/>
                </a:lnTo>
                <a:lnTo>
                  <a:pt x="8312122" y="5775502"/>
                </a:lnTo>
                <a:lnTo>
                  <a:pt x="8359069" y="5775347"/>
                </a:lnTo>
                <a:lnTo>
                  <a:pt x="8379802" y="5775382"/>
                </a:lnTo>
                <a:lnTo>
                  <a:pt x="8430601" y="5775960"/>
                </a:lnTo>
                <a:lnTo>
                  <a:pt x="8468855" y="5778532"/>
                </a:lnTo>
                <a:lnTo>
                  <a:pt x="8506629" y="5781009"/>
                </a:lnTo>
                <a:lnTo>
                  <a:pt x="8554651" y="5783573"/>
                </a:lnTo>
                <a:lnTo>
                  <a:pt x="8610638" y="5786050"/>
                </a:lnTo>
                <a:lnTo>
                  <a:pt x="8672305" y="5788267"/>
                </a:lnTo>
                <a:lnTo>
                  <a:pt x="8737368" y="5790052"/>
                </a:lnTo>
                <a:lnTo>
                  <a:pt x="8803544" y="5791232"/>
                </a:lnTo>
                <a:lnTo>
                  <a:pt x="8868547" y="5791634"/>
                </a:lnTo>
                <a:lnTo>
                  <a:pt x="8930095" y="5791084"/>
                </a:lnTo>
                <a:lnTo>
                  <a:pt x="8985903" y="5789410"/>
                </a:lnTo>
                <a:lnTo>
                  <a:pt x="9033687" y="5786439"/>
                </a:lnTo>
                <a:lnTo>
                  <a:pt x="9071163" y="5781998"/>
                </a:lnTo>
                <a:lnTo>
                  <a:pt x="9122389" y="5792839"/>
                </a:lnTo>
                <a:lnTo>
                  <a:pt x="9174374" y="5799487"/>
                </a:lnTo>
                <a:lnTo>
                  <a:pt x="9226792" y="5801913"/>
                </a:lnTo>
                <a:lnTo>
                  <a:pt x="9279318" y="5800087"/>
                </a:lnTo>
                <a:lnTo>
                  <a:pt x="9333903" y="5795243"/>
                </a:lnTo>
                <a:lnTo>
                  <a:pt x="9387620" y="5788813"/>
                </a:lnTo>
                <a:lnTo>
                  <a:pt x="9440450" y="5780821"/>
                </a:lnTo>
                <a:lnTo>
                  <a:pt x="9492374" y="5771291"/>
                </a:lnTo>
                <a:lnTo>
                  <a:pt x="9543372" y="5760250"/>
                </a:lnTo>
                <a:lnTo>
                  <a:pt x="9593425" y="5747722"/>
                </a:lnTo>
                <a:lnTo>
                  <a:pt x="9642514" y="5733731"/>
                </a:lnTo>
                <a:lnTo>
                  <a:pt x="9690620" y="5718303"/>
                </a:lnTo>
                <a:lnTo>
                  <a:pt x="9737723" y="5701462"/>
                </a:lnTo>
                <a:lnTo>
                  <a:pt x="9783804" y="5683234"/>
                </a:lnTo>
                <a:lnTo>
                  <a:pt x="9828845" y="5663643"/>
                </a:lnTo>
                <a:lnTo>
                  <a:pt x="9872825" y="5642714"/>
                </a:lnTo>
                <a:lnTo>
                  <a:pt x="9915726" y="5620473"/>
                </a:lnTo>
                <a:lnTo>
                  <a:pt x="9957528" y="5596943"/>
                </a:lnTo>
                <a:lnTo>
                  <a:pt x="9998212" y="5572150"/>
                </a:lnTo>
                <a:lnTo>
                  <a:pt x="10037760" y="5546118"/>
                </a:lnTo>
                <a:lnTo>
                  <a:pt x="10076150" y="5518873"/>
                </a:lnTo>
                <a:lnTo>
                  <a:pt x="10113366" y="5490439"/>
                </a:lnTo>
                <a:lnTo>
                  <a:pt x="10149386" y="5460842"/>
                </a:lnTo>
                <a:lnTo>
                  <a:pt x="10184192" y="5430106"/>
                </a:lnTo>
                <a:lnTo>
                  <a:pt x="10217765" y="5398256"/>
                </a:lnTo>
                <a:lnTo>
                  <a:pt x="10250086" y="5365317"/>
                </a:lnTo>
                <a:lnTo>
                  <a:pt x="10281135" y="5331314"/>
                </a:lnTo>
                <a:lnTo>
                  <a:pt x="10310892" y="5296271"/>
                </a:lnTo>
                <a:lnTo>
                  <a:pt x="10339340" y="5260214"/>
                </a:lnTo>
                <a:lnTo>
                  <a:pt x="10366458" y="5223167"/>
                </a:lnTo>
                <a:lnTo>
                  <a:pt x="10392228" y="5185156"/>
                </a:lnTo>
                <a:lnTo>
                  <a:pt x="10416629" y="5146205"/>
                </a:lnTo>
                <a:lnTo>
                  <a:pt x="10439644" y="5106339"/>
                </a:lnTo>
                <a:lnTo>
                  <a:pt x="10461252" y="5065583"/>
                </a:lnTo>
                <a:lnTo>
                  <a:pt x="10481434" y="5023962"/>
                </a:lnTo>
                <a:lnTo>
                  <a:pt x="10500172" y="4981500"/>
                </a:lnTo>
                <a:lnTo>
                  <a:pt x="10517445" y="4938224"/>
                </a:lnTo>
                <a:lnTo>
                  <a:pt x="10533236" y="4894156"/>
                </a:lnTo>
                <a:lnTo>
                  <a:pt x="10547523" y="4849323"/>
                </a:lnTo>
                <a:lnTo>
                  <a:pt x="10561095" y="4802372"/>
                </a:lnTo>
                <a:lnTo>
                  <a:pt x="10573786" y="4754872"/>
                </a:lnTo>
                <a:lnTo>
                  <a:pt x="10585622" y="4706861"/>
                </a:lnTo>
                <a:lnTo>
                  <a:pt x="10596632" y="4658379"/>
                </a:lnTo>
                <a:lnTo>
                  <a:pt x="10606842" y="4609463"/>
                </a:lnTo>
                <a:lnTo>
                  <a:pt x="10616280" y="4560152"/>
                </a:lnTo>
                <a:lnTo>
                  <a:pt x="10624973" y="4510483"/>
                </a:lnTo>
                <a:lnTo>
                  <a:pt x="10632949" y="4460496"/>
                </a:lnTo>
                <a:lnTo>
                  <a:pt x="10640234" y="4410228"/>
                </a:lnTo>
                <a:lnTo>
                  <a:pt x="10646856" y="4359717"/>
                </a:lnTo>
                <a:lnTo>
                  <a:pt x="10652843" y="4309002"/>
                </a:lnTo>
                <a:lnTo>
                  <a:pt x="10658221" y="4258121"/>
                </a:lnTo>
                <a:lnTo>
                  <a:pt x="10663018" y="4207113"/>
                </a:lnTo>
                <a:lnTo>
                  <a:pt x="10667261" y="4156015"/>
                </a:lnTo>
                <a:lnTo>
                  <a:pt x="10670977" y="4104866"/>
                </a:lnTo>
                <a:lnTo>
                  <a:pt x="10674194" y="4053704"/>
                </a:lnTo>
                <a:lnTo>
                  <a:pt x="10676939" y="4002568"/>
                </a:lnTo>
                <a:lnTo>
                  <a:pt x="10679240" y="3951494"/>
                </a:lnTo>
                <a:lnTo>
                  <a:pt x="10681123" y="3900523"/>
                </a:lnTo>
                <a:lnTo>
                  <a:pt x="10682616" y="3849692"/>
                </a:lnTo>
                <a:lnTo>
                  <a:pt x="10683746" y="3799039"/>
                </a:lnTo>
                <a:lnTo>
                  <a:pt x="10684540" y="3748603"/>
                </a:lnTo>
                <a:lnTo>
                  <a:pt x="10685026" y="3698421"/>
                </a:lnTo>
                <a:lnTo>
                  <a:pt x="10685231" y="3648532"/>
                </a:lnTo>
                <a:lnTo>
                  <a:pt x="10685183" y="3598975"/>
                </a:lnTo>
                <a:lnTo>
                  <a:pt x="10684908" y="3549788"/>
                </a:lnTo>
                <a:lnTo>
                  <a:pt x="10684434" y="3501008"/>
                </a:lnTo>
                <a:lnTo>
                  <a:pt x="10683788" y="3452674"/>
                </a:lnTo>
                <a:close/>
              </a:path>
            </a:pathLst>
          </a:custGeom>
          <a:ln w="62946">
            <a:solidFill>
              <a:srgbClr val="009B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24" y="0"/>
            <a:ext cx="2510155" cy="2026920"/>
          </a:xfrm>
          <a:custGeom>
            <a:avLst/>
            <a:gdLst/>
            <a:ahLst/>
            <a:cxnLst/>
            <a:rect l="l" t="t" r="r" b="b"/>
            <a:pathLst>
              <a:path w="2510155" h="2026920">
                <a:moveTo>
                  <a:pt x="2510003" y="0"/>
                </a:moveTo>
                <a:lnTo>
                  <a:pt x="0" y="8508"/>
                </a:lnTo>
                <a:lnTo>
                  <a:pt x="0" y="2026920"/>
                </a:lnTo>
                <a:lnTo>
                  <a:pt x="26781" y="1890819"/>
                </a:lnTo>
                <a:lnTo>
                  <a:pt x="149754" y="1584198"/>
                </a:lnTo>
                <a:lnTo>
                  <a:pt x="432860" y="1259574"/>
                </a:lnTo>
                <a:lnTo>
                  <a:pt x="940042" y="1069466"/>
                </a:lnTo>
                <a:lnTo>
                  <a:pt x="1828245" y="955815"/>
                </a:lnTo>
                <a:lnTo>
                  <a:pt x="2287850" y="806529"/>
                </a:lnTo>
                <a:lnTo>
                  <a:pt x="2466042" y="521344"/>
                </a:lnTo>
                <a:lnTo>
                  <a:pt x="2510003" y="0"/>
                </a:lnTo>
                <a:close/>
              </a:path>
            </a:pathLst>
          </a:custGeom>
          <a:solidFill>
            <a:srgbClr val="009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2491751" y="204343"/>
            <a:ext cx="253365" cy="304800"/>
          </a:xfrm>
          <a:custGeom>
            <a:avLst/>
            <a:gdLst/>
            <a:ahLst/>
            <a:cxnLst/>
            <a:rect l="l" t="t" r="r" b="b"/>
            <a:pathLst>
              <a:path w="253364" h="304800">
                <a:moveTo>
                  <a:pt x="177280" y="73405"/>
                </a:moveTo>
                <a:lnTo>
                  <a:pt x="66409" y="210057"/>
                </a:lnTo>
                <a:lnTo>
                  <a:pt x="59803" y="219025"/>
                </a:lnTo>
                <a:lnTo>
                  <a:pt x="54518" y="228838"/>
                </a:lnTo>
                <a:lnTo>
                  <a:pt x="52068" y="239008"/>
                </a:lnTo>
                <a:lnTo>
                  <a:pt x="53963" y="249046"/>
                </a:lnTo>
                <a:lnTo>
                  <a:pt x="104880" y="238152"/>
                </a:lnTo>
                <a:lnTo>
                  <a:pt x="144291" y="202993"/>
                </a:lnTo>
                <a:lnTo>
                  <a:pt x="165596" y="174878"/>
                </a:lnTo>
                <a:lnTo>
                  <a:pt x="232271" y="82676"/>
                </a:lnTo>
                <a:lnTo>
                  <a:pt x="242331" y="67341"/>
                </a:lnTo>
                <a:lnTo>
                  <a:pt x="250082" y="50768"/>
                </a:lnTo>
                <a:lnTo>
                  <a:pt x="253023" y="33956"/>
                </a:lnTo>
                <a:lnTo>
                  <a:pt x="248654" y="17906"/>
                </a:lnTo>
                <a:lnTo>
                  <a:pt x="241585" y="9947"/>
                </a:lnTo>
                <a:lnTo>
                  <a:pt x="232874" y="4143"/>
                </a:lnTo>
                <a:lnTo>
                  <a:pt x="222972" y="744"/>
                </a:lnTo>
                <a:lnTo>
                  <a:pt x="212332" y="0"/>
                </a:lnTo>
                <a:lnTo>
                  <a:pt x="201777" y="1474"/>
                </a:lnTo>
                <a:lnTo>
                  <a:pt x="128373" y="45575"/>
                </a:lnTo>
                <a:lnTo>
                  <a:pt x="90634" y="85836"/>
                </a:lnTo>
                <a:lnTo>
                  <a:pt x="57419" y="131026"/>
                </a:lnTo>
                <a:lnTo>
                  <a:pt x="27039" y="178180"/>
                </a:lnTo>
                <a:lnTo>
                  <a:pt x="3766" y="226218"/>
                </a:lnTo>
                <a:lnTo>
                  <a:pt x="0" y="251082"/>
                </a:lnTo>
                <a:lnTo>
                  <a:pt x="5830" y="274827"/>
                </a:lnTo>
                <a:lnTo>
                  <a:pt x="19101" y="289577"/>
                </a:lnTo>
                <a:lnTo>
                  <a:pt x="35802" y="299577"/>
                </a:lnTo>
                <a:lnTo>
                  <a:pt x="54693" y="304313"/>
                </a:lnTo>
                <a:lnTo>
                  <a:pt x="74537" y="303275"/>
                </a:lnTo>
                <a:lnTo>
                  <a:pt x="111668" y="289893"/>
                </a:lnTo>
                <a:lnTo>
                  <a:pt x="144133" y="267461"/>
                </a:lnTo>
                <a:lnTo>
                  <a:pt x="198949" y="217027"/>
                </a:lnTo>
                <a:lnTo>
                  <a:pt x="245860" y="159257"/>
                </a:lnTo>
              </a:path>
            </a:pathLst>
          </a:custGeom>
          <a:ln w="21168">
            <a:solidFill>
              <a:srgbClr val="DD91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2485655" y="193675"/>
            <a:ext cx="253365" cy="306070"/>
          </a:xfrm>
          <a:custGeom>
            <a:avLst/>
            <a:gdLst/>
            <a:ahLst/>
            <a:cxnLst/>
            <a:rect l="l" t="t" r="r" b="b"/>
            <a:pathLst>
              <a:path w="253364" h="306070">
                <a:moveTo>
                  <a:pt x="177280" y="73659"/>
                </a:moveTo>
                <a:lnTo>
                  <a:pt x="66409" y="210947"/>
                </a:lnTo>
                <a:lnTo>
                  <a:pt x="59803" y="220114"/>
                </a:lnTo>
                <a:lnTo>
                  <a:pt x="54518" y="229997"/>
                </a:lnTo>
                <a:lnTo>
                  <a:pt x="52068" y="240164"/>
                </a:lnTo>
                <a:lnTo>
                  <a:pt x="53963" y="250189"/>
                </a:lnTo>
                <a:lnTo>
                  <a:pt x="104933" y="239260"/>
                </a:lnTo>
                <a:lnTo>
                  <a:pt x="144291" y="204009"/>
                </a:lnTo>
                <a:lnTo>
                  <a:pt x="165596" y="175895"/>
                </a:lnTo>
                <a:lnTo>
                  <a:pt x="232271" y="83057"/>
                </a:lnTo>
                <a:lnTo>
                  <a:pt x="242331" y="67629"/>
                </a:lnTo>
                <a:lnTo>
                  <a:pt x="250082" y="50974"/>
                </a:lnTo>
                <a:lnTo>
                  <a:pt x="253023" y="34105"/>
                </a:lnTo>
                <a:lnTo>
                  <a:pt x="248654" y="18033"/>
                </a:lnTo>
                <a:lnTo>
                  <a:pt x="241639" y="9929"/>
                </a:lnTo>
                <a:lnTo>
                  <a:pt x="232921" y="4064"/>
                </a:lnTo>
                <a:lnTo>
                  <a:pt x="222990" y="674"/>
                </a:lnTo>
                <a:lnTo>
                  <a:pt x="212332" y="0"/>
                </a:lnTo>
                <a:lnTo>
                  <a:pt x="201777" y="1494"/>
                </a:lnTo>
                <a:lnTo>
                  <a:pt x="128373" y="45823"/>
                </a:lnTo>
                <a:lnTo>
                  <a:pt x="90634" y="86264"/>
                </a:lnTo>
                <a:lnTo>
                  <a:pt x="57419" y="131706"/>
                </a:lnTo>
                <a:lnTo>
                  <a:pt x="27039" y="179197"/>
                </a:lnTo>
                <a:lnTo>
                  <a:pt x="3766" y="227218"/>
                </a:lnTo>
                <a:lnTo>
                  <a:pt x="0" y="252188"/>
                </a:lnTo>
                <a:lnTo>
                  <a:pt x="5830" y="276098"/>
                </a:lnTo>
                <a:lnTo>
                  <a:pt x="19083" y="290943"/>
                </a:lnTo>
                <a:lnTo>
                  <a:pt x="35754" y="301037"/>
                </a:lnTo>
                <a:lnTo>
                  <a:pt x="54639" y="305869"/>
                </a:lnTo>
                <a:lnTo>
                  <a:pt x="74537" y="304926"/>
                </a:lnTo>
                <a:lnTo>
                  <a:pt x="111668" y="291242"/>
                </a:lnTo>
                <a:lnTo>
                  <a:pt x="144133" y="268604"/>
                </a:lnTo>
                <a:lnTo>
                  <a:pt x="198981" y="217963"/>
                </a:lnTo>
                <a:lnTo>
                  <a:pt x="246114" y="159893"/>
                </a:lnTo>
              </a:path>
            </a:pathLst>
          </a:custGeom>
          <a:ln w="21168">
            <a:solidFill>
              <a:srgbClr val="FFE11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2" name="bg object 6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200" y="161373"/>
            <a:ext cx="1368405" cy="1359452"/>
          </a:xfrm>
          <a:prstGeom prst="rect">
            <a:avLst/>
          </a:prstGeom>
        </p:spPr>
      </p:pic>
      <p:sp>
        <p:nvSpPr>
          <p:cNvPr id="63" name="bg object 63"/>
          <p:cNvSpPr/>
          <p:nvPr/>
        </p:nvSpPr>
        <p:spPr>
          <a:xfrm>
            <a:off x="8228147" y="6594512"/>
            <a:ext cx="152400" cy="263525"/>
          </a:xfrm>
          <a:custGeom>
            <a:avLst/>
            <a:gdLst/>
            <a:ahLst/>
            <a:cxnLst/>
            <a:rect l="l" t="t" r="r" b="b"/>
            <a:pathLst>
              <a:path w="152400" h="263525">
                <a:moveTo>
                  <a:pt x="48823" y="74294"/>
                </a:moveTo>
                <a:lnTo>
                  <a:pt x="116387" y="208930"/>
                </a:lnTo>
                <a:lnTo>
                  <a:pt x="142168" y="232426"/>
                </a:lnTo>
                <a:lnTo>
                  <a:pt x="148403" y="218698"/>
                </a:lnTo>
                <a:lnTo>
                  <a:pt x="151661" y="204147"/>
                </a:lnTo>
                <a:lnTo>
                  <a:pt x="151919" y="189235"/>
                </a:lnTo>
                <a:lnTo>
                  <a:pt x="149153" y="174424"/>
                </a:lnTo>
                <a:lnTo>
                  <a:pt x="144277" y="160199"/>
                </a:lnTo>
                <a:lnTo>
                  <a:pt x="138437" y="146357"/>
                </a:lnTo>
                <a:lnTo>
                  <a:pt x="131669" y="132945"/>
                </a:lnTo>
                <a:lnTo>
                  <a:pt x="124007" y="120014"/>
                </a:lnTo>
                <a:lnTo>
                  <a:pt x="75747" y="35344"/>
                </a:lnTo>
                <a:lnTo>
                  <a:pt x="67315" y="22199"/>
                </a:lnTo>
                <a:lnTo>
                  <a:pt x="57157" y="10366"/>
                </a:lnTo>
                <a:lnTo>
                  <a:pt x="45118" y="2186"/>
                </a:lnTo>
                <a:lnTo>
                  <a:pt x="31043" y="0"/>
                </a:lnTo>
                <a:lnTo>
                  <a:pt x="22484" y="2450"/>
                </a:lnTo>
                <a:lnTo>
                  <a:pt x="404" y="38711"/>
                </a:lnTo>
                <a:lnTo>
                  <a:pt x="0" y="47713"/>
                </a:lnTo>
                <a:lnTo>
                  <a:pt x="690" y="56730"/>
                </a:lnTo>
                <a:lnTo>
                  <a:pt x="10257" y="102829"/>
                </a:lnTo>
                <a:lnTo>
                  <a:pt x="28360" y="146269"/>
                </a:lnTo>
                <a:lnTo>
                  <a:pt x="51964" y="187647"/>
                </a:lnTo>
                <a:lnTo>
                  <a:pt x="78033" y="227557"/>
                </a:lnTo>
                <a:lnTo>
                  <a:pt x="107195" y="262248"/>
                </a:lnTo>
                <a:lnTo>
                  <a:pt x="109156" y="263484"/>
                </a:lnTo>
              </a:path>
            </a:pathLst>
          </a:custGeom>
          <a:ln w="21168">
            <a:solidFill>
              <a:srgbClr val="ED5B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bg object 6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57826" y="6635147"/>
            <a:ext cx="75746" cy="233433"/>
          </a:xfrm>
          <a:prstGeom prst="rect">
            <a:avLst/>
          </a:prstGeom>
        </p:spPr>
      </p:pic>
      <p:sp>
        <p:nvSpPr>
          <p:cNvPr id="65" name="bg object 65"/>
          <p:cNvSpPr/>
          <p:nvPr/>
        </p:nvSpPr>
        <p:spPr>
          <a:xfrm>
            <a:off x="2613659" y="341375"/>
            <a:ext cx="7606665" cy="805180"/>
          </a:xfrm>
          <a:custGeom>
            <a:avLst/>
            <a:gdLst/>
            <a:ahLst/>
            <a:cxnLst/>
            <a:rect l="l" t="t" r="r" b="b"/>
            <a:pathLst>
              <a:path w="7606665" h="805180">
                <a:moveTo>
                  <a:pt x="7472171" y="0"/>
                </a:moveTo>
                <a:lnTo>
                  <a:pt x="134112" y="0"/>
                </a:lnTo>
                <a:lnTo>
                  <a:pt x="91732" y="6839"/>
                </a:lnTo>
                <a:lnTo>
                  <a:pt x="54918" y="25883"/>
                </a:lnTo>
                <a:lnTo>
                  <a:pt x="25883" y="54918"/>
                </a:lnTo>
                <a:lnTo>
                  <a:pt x="6839" y="91732"/>
                </a:lnTo>
                <a:lnTo>
                  <a:pt x="0" y="134112"/>
                </a:lnTo>
                <a:lnTo>
                  <a:pt x="0" y="670560"/>
                </a:lnTo>
                <a:lnTo>
                  <a:pt x="6839" y="712939"/>
                </a:lnTo>
                <a:lnTo>
                  <a:pt x="25883" y="749753"/>
                </a:lnTo>
                <a:lnTo>
                  <a:pt x="54918" y="778788"/>
                </a:lnTo>
                <a:lnTo>
                  <a:pt x="91732" y="797832"/>
                </a:lnTo>
                <a:lnTo>
                  <a:pt x="134112" y="804672"/>
                </a:lnTo>
                <a:lnTo>
                  <a:pt x="7472171" y="804672"/>
                </a:lnTo>
                <a:lnTo>
                  <a:pt x="7514551" y="797832"/>
                </a:lnTo>
                <a:lnTo>
                  <a:pt x="7551365" y="778788"/>
                </a:lnTo>
                <a:lnTo>
                  <a:pt x="7580400" y="749753"/>
                </a:lnTo>
                <a:lnTo>
                  <a:pt x="7599444" y="712939"/>
                </a:lnTo>
                <a:lnTo>
                  <a:pt x="7606284" y="670560"/>
                </a:lnTo>
                <a:lnTo>
                  <a:pt x="7606284" y="134112"/>
                </a:lnTo>
                <a:lnTo>
                  <a:pt x="7599444" y="91732"/>
                </a:lnTo>
                <a:lnTo>
                  <a:pt x="7580400" y="54918"/>
                </a:lnTo>
                <a:lnTo>
                  <a:pt x="7551365" y="25883"/>
                </a:lnTo>
                <a:lnTo>
                  <a:pt x="7514551" y="6839"/>
                </a:lnTo>
                <a:lnTo>
                  <a:pt x="7472171" y="0"/>
                </a:lnTo>
                <a:close/>
              </a:path>
            </a:pathLst>
          </a:custGeom>
          <a:solidFill>
            <a:srgbClr val="009B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0668"/>
            <a:ext cx="12192000" cy="6847840"/>
          </a:xfrm>
          <a:custGeom>
            <a:avLst/>
            <a:gdLst/>
            <a:ahLst/>
            <a:cxnLst/>
            <a:rect l="l" t="t" r="r" b="b"/>
            <a:pathLst>
              <a:path w="12192000" h="6847840">
                <a:moveTo>
                  <a:pt x="12192000" y="6847328"/>
                </a:moveTo>
                <a:lnTo>
                  <a:pt x="12192000" y="0"/>
                </a:lnTo>
                <a:lnTo>
                  <a:pt x="0" y="0"/>
                </a:lnTo>
                <a:lnTo>
                  <a:pt x="0" y="6847328"/>
                </a:lnTo>
                <a:lnTo>
                  <a:pt x="12192000" y="6847328"/>
                </a:lnTo>
                <a:close/>
              </a:path>
            </a:pathLst>
          </a:custGeom>
          <a:solidFill>
            <a:srgbClr val="F8F4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9354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12063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2905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47572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466088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8307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10159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42011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273710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305562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337413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3691128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00964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32815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645152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496366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528065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5599176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91769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623468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655320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6871716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718870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7507223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782574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814273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8461247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77976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9096756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941527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9733788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10050780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10369295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1068781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1004804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1323319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1640311" y="0"/>
            <a:ext cx="0" cy="6847840"/>
          </a:xfrm>
          <a:custGeom>
            <a:avLst/>
            <a:gdLst/>
            <a:ahLst/>
            <a:cxnLst/>
            <a:rect l="l" t="t" r="r" b="b"/>
            <a:pathLst>
              <a:path h="6847840">
                <a:moveTo>
                  <a:pt x="0" y="0"/>
                </a:moveTo>
                <a:lnTo>
                  <a:pt x="0" y="6847332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1955783" y="16764"/>
            <a:ext cx="6350" cy="6841490"/>
          </a:xfrm>
          <a:custGeom>
            <a:avLst/>
            <a:gdLst/>
            <a:ahLst/>
            <a:cxnLst/>
            <a:rect l="l" t="t" r="r" b="b"/>
            <a:pathLst>
              <a:path w="6350" h="6841490">
                <a:moveTo>
                  <a:pt x="6091" y="0"/>
                </a:moveTo>
                <a:lnTo>
                  <a:pt x="0" y="6841233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0" y="565543"/>
            <a:ext cx="12152630" cy="6031865"/>
          </a:xfrm>
          <a:custGeom>
            <a:avLst/>
            <a:gdLst/>
            <a:ahLst/>
            <a:cxnLst/>
            <a:rect l="l" t="t" r="r" b="b"/>
            <a:pathLst>
              <a:path w="12152630" h="6031865">
                <a:moveTo>
                  <a:pt x="12152376" y="6022848"/>
                </a:moveTo>
                <a:lnTo>
                  <a:pt x="0" y="6022848"/>
                </a:lnTo>
                <a:lnTo>
                  <a:pt x="0" y="6031725"/>
                </a:lnTo>
                <a:lnTo>
                  <a:pt x="12152376" y="6031725"/>
                </a:lnTo>
                <a:lnTo>
                  <a:pt x="12152376" y="6022848"/>
                </a:lnTo>
                <a:close/>
              </a:path>
              <a:path w="12152630" h="6031865">
                <a:moveTo>
                  <a:pt x="12152376" y="5705856"/>
                </a:moveTo>
                <a:lnTo>
                  <a:pt x="0" y="5705856"/>
                </a:lnTo>
                <a:lnTo>
                  <a:pt x="0" y="5714733"/>
                </a:lnTo>
                <a:lnTo>
                  <a:pt x="12152376" y="5714733"/>
                </a:lnTo>
                <a:lnTo>
                  <a:pt x="12152376" y="5705856"/>
                </a:lnTo>
                <a:close/>
              </a:path>
              <a:path w="12152630" h="6031865">
                <a:moveTo>
                  <a:pt x="12152376" y="5388864"/>
                </a:moveTo>
                <a:lnTo>
                  <a:pt x="0" y="5388864"/>
                </a:lnTo>
                <a:lnTo>
                  <a:pt x="0" y="5397741"/>
                </a:lnTo>
                <a:lnTo>
                  <a:pt x="12152376" y="5397741"/>
                </a:lnTo>
                <a:lnTo>
                  <a:pt x="12152376" y="5388864"/>
                </a:lnTo>
                <a:close/>
              </a:path>
              <a:path w="12152630" h="6031865">
                <a:moveTo>
                  <a:pt x="12152376" y="5071872"/>
                </a:moveTo>
                <a:lnTo>
                  <a:pt x="0" y="5071872"/>
                </a:lnTo>
                <a:lnTo>
                  <a:pt x="0" y="5080749"/>
                </a:lnTo>
                <a:lnTo>
                  <a:pt x="12152376" y="5080749"/>
                </a:lnTo>
                <a:lnTo>
                  <a:pt x="12152376" y="5071872"/>
                </a:lnTo>
                <a:close/>
              </a:path>
              <a:path w="12152630" h="6031865">
                <a:moveTo>
                  <a:pt x="12152376" y="4754880"/>
                </a:moveTo>
                <a:lnTo>
                  <a:pt x="0" y="4754880"/>
                </a:lnTo>
                <a:lnTo>
                  <a:pt x="0" y="4763757"/>
                </a:lnTo>
                <a:lnTo>
                  <a:pt x="12152376" y="4763757"/>
                </a:lnTo>
                <a:lnTo>
                  <a:pt x="12152376" y="4754880"/>
                </a:lnTo>
                <a:close/>
              </a:path>
              <a:path w="12152630" h="6031865">
                <a:moveTo>
                  <a:pt x="12152376" y="4437888"/>
                </a:moveTo>
                <a:lnTo>
                  <a:pt x="0" y="4437888"/>
                </a:lnTo>
                <a:lnTo>
                  <a:pt x="0" y="4446765"/>
                </a:lnTo>
                <a:lnTo>
                  <a:pt x="12152376" y="4446765"/>
                </a:lnTo>
                <a:lnTo>
                  <a:pt x="12152376" y="4437888"/>
                </a:lnTo>
                <a:close/>
              </a:path>
              <a:path w="12152630" h="6031865">
                <a:moveTo>
                  <a:pt x="12152376" y="4120896"/>
                </a:moveTo>
                <a:lnTo>
                  <a:pt x="0" y="4120896"/>
                </a:lnTo>
                <a:lnTo>
                  <a:pt x="0" y="4129773"/>
                </a:lnTo>
                <a:lnTo>
                  <a:pt x="12152376" y="4129773"/>
                </a:lnTo>
                <a:lnTo>
                  <a:pt x="12152376" y="4120896"/>
                </a:lnTo>
                <a:close/>
              </a:path>
              <a:path w="12152630" h="6031865">
                <a:moveTo>
                  <a:pt x="12152376" y="3803904"/>
                </a:moveTo>
                <a:lnTo>
                  <a:pt x="0" y="3803904"/>
                </a:lnTo>
                <a:lnTo>
                  <a:pt x="0" y="3812781"/>
                </a:lnTo>
                <a:lnTo>
                  <a:pt x="12152376" y="3812781"/>
                </a:lnTo>
                <a:lnTo>
                  <a:pt x="12152376" y="3803904"/>
                </a:lnTo>
                <a:close/>
              </a:path>
              <a:path w="12152630" h="6031865">
                <a:moveTo>
                  <a:pt x="12152376" y="3486912"/>
                </a:moveTo>
                <a:lnTo>
                  <a:pt x="0" y="3486912"/>
                </a:lnTo>
                <a:lnTo>
                  <a:pt x="0" y="3495789"/>
                </a:lnTo>
                <a:lnTo>
                  <a:pt x="12152376" y="3495789"/>
                </a:lnTo>
                <a:lnTo>
                  <a:pt x="12152376" y="3486912"/>
                </a:lnTo>
                <a:close/>
              </a:path>
              <a:path w="12152630" h="6031865">
                <a:moveTo>
                  <a:pt x="12152376" y="3169920"/>
                </a:moveTo>
                <a:lnTo>
                  <a:pt x="0" y="3169920"/>
                </a:lnTo>
                <a:lnTo>
                  <a:pt x="0" y="3178797"/>
                </a:lnTo>
                <a:lnTo>
                  <a:pt x="12152376" y="3178797"/>
                </a:lnTo>
                <a:lnTo>
                  <a:pt x="12152376" y="3169920"/>
                </a:lnTo>
                <a:close/>
              </a:path>
              <a:path w="12152630" h="6031865">
                <a:moveTo>
                  <a:pt x="12152376" y="2852928"/>
                </a:moveTo>
                <a:lnTo>
                  <a:pt x="0" y="2852928"/>
                </a:lnTo>
                <a:lnTo>
                  <a:pt x="0" y="2861805"/>
                </a:lnTo>
                <a:lnTo>
                  <a:pt x="12152376" y="2861805"/>
                </a:lnTo>
                <a:lnTo>
                  <a:pt x="12152376" y="2852928"/>
                </a:lnTo>
                <a:close/>
              </a:path>
              <a:path w="12152630" h="6031865">
                <a:moveTo>
                  <a:pt x="12152376" y="2535936"/>
                </a:moveTo>
                <a:lnTo>
                  <a:pt x="0" y="2535936"/>
                </a:lnTo>
                <a:lnTo>
                  <a:pt x="0" y="2544813"/>
                </a:lnTo>
                <a:lnTo>
                  <a:pt x="12152376" y="2544813"/>
                </a:lnTo>
                <a:lnTo>
                  <a:pt x="12152376" y="2535936"/>
                </a:lnTo>
                <a:close/>
              </a:path>
              <a:path w="12152630" h="6031865">
                <a:moveTo>
                  <a:pt x="12152376" y="2218944"/>
                </a:moveTo>
                <a:lnTo>
                  <a:pt x="0" y="2218944"/>
                </a:lnTo>
                <a:lnTo>
                  <a:pt x="0" y="2227821"/>
                </a:lnTo>
                <a:lnTo>
                  <a:pt x="12152376" y="2227821"/>
                </a:lnTo>
                <a:lnTo>
                  <a:pt x="12152376" y="2218944"/>
                </a:lnTo>
                <a:close/>
              </a:path>
              <a:path w="12152630" h="6031865">
                <a:moveTo>
                  <a:pt x="12152376" y="1901952"/>
                </a:moveTo>
                <a:lnTo>
                  <a:pt x="0" y="1901952"/>
                </a:lnTo>
                <a:lnTo>
                  <a:pt x="0" y="1910829"/>
                </a:lnTo>
                <a:lnTo>
                  <a:pt x="12152376" y="1910829"/>
                </a:lnTo>
                <a:lnTo>
                  <a:pt x="12152376" y="1901952"/>
                </a:lnTo>
                <a:close/>
              </a:path>
              <a:path w="12152630" h="6031865">
                <a:moveTo>
                  <a:pt x="12152376" y="1584960"/>
                </a:moveTo>
                <a:lnTo>
                  <a:pt x="0" y="1584960"/>
                </a:lnTo>
                <a:lnTo>
                  <a:pt x="0" y="1593837"/>
                </a:lnTo>
                <a:lnTo>
                  <a:pt x="12152376" y="1593837"/>
                </a:lnTo>
                <a:lnTo>
                  <a:pt x="12152376" y="1584960"/>
                </a:lnTo>
                <a:close/>
              </a:path>
              <a:path w="12152630" h="6031865">
                <a:moveTo>
                  <a:pt x="12152376" y="1267968"/>
                </a:moveTo>
                <a:lnTo>
                  <a:pt x="0" y="1267968"/>
                </a:lnTo>
                <a:lnTo>
                  <a:pt x="0" y="1276845"/>
                </a:lnTo>
                <a:lnTo>
                  <a:pt x="12152376" y="1276845"/>
                </a:lnTo>
                <a:lnTo>
                  <a:pt x="12152376" y="1267968"/>
                </a:lnTo>
                <a:close/>
              </a:path>
              <a:path w="12152630" h="6031865">
                <a:moveTo>
                  <a:pt x="12152376" y="950976"/>
                </a:moveTo>
                <a:lnTo>
                  <a:pt x="0" y="950976"/>
                </a:lnTo>
                <a:lnTo>
                  <a:pt x="0" y="959853"/>
                </a:lnTo>
                <a:lnTo>
                  <a:pt x="12152376" y="959853"/>
                </a:lnTo>
                <a:lnTo>
                  <a:pt x="12152376" y="950976"/>
                </a:lnTo>
                <a:close/>
              </a:path>
              <a:path w="12152630" h="6031865">
                <a:moveTo>
                  <a:pt x="12152376" y="633984"/>
                </a:moveTo>
                <a:lnTo>
                  <a:pt x="0" y="633984"/>
                </a:lnTo>
                <a:lnTo>
                  <a:pt x="0" y="642861"/>
                </a:lnTo>
                <a:lnTo>
                  <a:pt x="12152376" y="642861"/>
                </a:lnTo>
                <a:lnTo>
                  <a:pt x="12152376" y="633984"/>
                </a:lnTo>
                <a:close/>
              </a:path>
              <a:path w="12152630" h="6031865">
                <a:moveTo>
                  <a:pt x="12152376" y="316992"/>
                </a:moveTo>
                <a:lnTo>
                  <a:pt x="0" y="316992"/>
                </a:lnTo>
                <a:lnTo>
                  <a:pt x="0" y="325869"/>
                </a:lnTo>
                <a:lnTo>
                  <a:pt x="12152376" y="325869"/>
                </a:lnTo>
                <a:lnTo>
                  <a:pt x="12152376" y="316992"/>
                </a:lnTo>
                <a:close/>
              </a:path>
              <a:path w="12152630" h="6031865">
                <a:moveTo>
                  <a:pt x="12152376" y="0"/>
                </a:moveTo>
                <a:lnTo>
                  <a:pt x="0" y="0"/>
                </a:lnTo>
                <a:lnTo>
                  <a:pt x="0" y="8877"/>
                </a:lnTo>
                <a:lnTo>
                  <a:pt x="12152376" y="8877"/>
                </a:lnTo>
                <a:lnTo>
                  <a:pt x="12152376" y="0"/>
                </a:lnTo>
                <a:close/>
              </a:path>
            </a:pathLst>
          </a:custGeom>
          <a:solidFill>
            <a:srgbClr val="C5DB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0" y="249935"/>
            <a:ext cx="12181840" cy="6350"/>
          </a:xfrm>
          <a:custGeom>
            <a:avLst/>
            <a:gdLst/>
            <a:ahLst/>
            <a:cxnLst/>
            <a:rect l="l" t="t" r="r" b="b"/>
            <a:pathLst>
              <a:path w="12181840" h="6350">
                <a:moveTo>
                  <a:pt x="0" y="0"/>
                </a:moveTo>
                <a:lnTo>
                  <a:pt x="12181332" y="6096"/>
                </a:lnTo>
              </a:path>
            </a:pathLst>
          </a:custGeom>
          <a:ln w="8877">
            <a:solidFill>
              <a:srgbClr val="C5DBD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0700" y="292608"/>
            <a:ext cx="8610600" cy="1600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40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38" y="0"/>
            <a:ext cx="12209145" cy="6870700"/>
            <a:chOff x="-4438" y="0"/>
            <a:chExt cx="12209145" cy="6870700"/>
          </a:xfrm>
        </p:grpSpPr>
        <p:sp>
          <p:nvSpPr>
            <p:cNvPr id="3" name="object 3"/>
            <p:cNvSpPr/>
            <p:nvPr/>
          </p:nvSpPr>
          <p:spPr>
            <a:xfrm>
              <a:off x="5687416" y="20852"/>
              <a:ext cx="6504940" cy="6819265"/>
            </a:xfrm>
            <a:custGeom>
              <a:avLst/>
              <a:gdLst/>
              <a:ahLst/>
              <a:cxnLst/>
              <a:rect l="l" t="t" r="r" b="b"/>
              <a:pathLst>
                <a:path w="6504940" h="6819265">
                  <a:moveTo>
                    <a:pt x="6504565" y="0"/>
                  </a:moveTo>
                  <a:lnTo>
                    <a:pt x="284191" y="0"/>
                  </a:lnTo>
                  <a:lnTo>
                    <a:pt x="253329" y="23755"/>
                  </a:lnTo>
                  <a:lnTo>
                    <a:pt x="218569" y="54893"/>
                  </a:lnTo>
                  <a:lnTo>
                    <a:pt x="186476" y="88193"/>
                  </a:lnTo>
                  <a:lnTo>
                    <a:pt x="157024" y="123508"/>
                  </a:lnTo>
                  <a:lnTo>
                    <a:pt x="130188" y="160689"/>
                  </a:lnTo>
                  <a:lnTo>
                    <a:pt x="105942" y="199587"/>
                  </a:lnTo>
                  <a:lnTo>
                    <a:pt x="84260" y="240057"/>
                  </a:lnTo>
                  <a:lnTo>
                    <a:pt x="65116" y="281949"/>
                  </a:lnTo>
                  <a:lnTo>
                    <a:pt x="48484" y="325115"/>
                  </a:lnTo>
                  <a:lnTo>
                    <a:pt x="34339" y="369408"/>
                  </a:lnTo>
                  <a:lnTo>
                    <a:pt x="22653" y="414680"/>
                  </a:lnTo>
                  <a:lnTo>
                    <a:pt x="13403" y="460783"/>
                  </a:lnTo>
                  <a:lnTo>
                    <a:pt x="6561" y="507569"/>
                  </a:lnTo>
                  <a:lnTo>
                    <a:pt x="2102" y="554890"/>
                  </a:lnTo>
                  <a:lnTo>
                    <a:pt x="0" y="602598"/>
                  </a:lnTo>
                  <a:lnTo>
                    <a:pt x="228" y="650546"/>
                  </a:lnTo>
                  <a:lnTo>
                    <a:pt x="2762" y="698585"/>
                  </a:lnTo>
                  <a:lnTo>
                    <a:pt x="7576" y="746568"/>
                  </a:lnTo>
                  <a:lnTo>
                    <a:pt x="14642" y="794346"/>
                  </a:lnTo>
                  <a:lnTo>
                    <a:pt x="23937" y="841772"/>
                  </a:lnTo>
                  <a:lnTo>
                    <a:pt x="35432" y="888698"/>
                  </a:lnTo>
                  <a:lnTo>
                    <a:pt x="49104" y="934976"/>
                  </a:lnTo>
                  <a:lnTo>
                    <a:pt x="64926" y="980459"/>
                  </a:lnTo>
                  <a:lnTo>
                    <a:pt x="82871" y="1024997"/>
                  </a:lnTo>
                  <a:lnTo>
                    <a:pt x="102915" y="1068444"/>
                  </a:lnTo>
                  <a:lnTo>
                    <a:pt x="125031" y="1110651"/>
                  </a:lnTo>
                  <a:lnTo>
                    <a:pt x="149897" y="1153225"/>
                  </a:lnTo>
                  <a:lnTo>
                    <a:pt x="176307" y="1194613"/>
                  </a:lnTo>
                  <a:lnTo>
                    <a:pt x="204197" y="1234845"/>
                  </a:lnTo>
                  <a:lnTo>
                    <a:pt x="233502" y="1273954"/>
                  </a:lnTo>
                  <a:lnTo>
                    <a:pt x="264157" y="1311971"/>
                  </a:lnTo>
                  <a:lnTo>
                    <a:pt x="296098" y="1348928"/>
                  </a:lnTo>
                  <a:lnTo>
                    <a:pt x="329260" y="1384856"/>
                  </a:lnTo>
                  <a:lnTo>
                    <a:pt x="363577" y="1419787"/>
                  </a:lnTo>
                  <a:lnTo>
                    <a:pt x="398986" y="1453753"/>
                  </a:lnTo>
                  <a:lnTo>
                    <a:pt x="435421" y="1486785"/>
                  </a:lnTo>
                  <a:lnTo>
                    <a:pt x="472818" y="1518915"/>
                  </a:lnTo>
                  <a:lnTo>
                    <a:pt x="511111" y="1550174"/>
                  </a:lnTo>
                  <a:lnTo>
                    <a:pt x="550236" y="1580595"/>
                  </a:lnTo>
                  <a:lnTo>
                    <a:pt x="590129" y="1610208"/>
                  </a:lnTo>
                  <a:lnTo>
                    <a:pt x="630724" y="1639046"/>
                  </a:lnTo>
                  <a:lnTo>
                    <a:pt x="671956" y="1667140"/>
                  </a:lnTo>
                  <a:lnTo>
                    <a:pt x="713762" y="1694521"/>
                  </a:lnTo>
                  <a:lnTo>
                    <a:pt x="756075" y="1721222"/>
                  </a:lnTo>
                  <a:lnTo>
                    <a:pt x="798832" y="1747274"/>
                  </a:lnTo>
                  <a:lnTo>
                    <a:pt x="841967" y="1772709"/>
                  </a:lnTo>
                  <a:lnTo>
                    <a:pt x="885415" y="1797558"/>
                  </a:lnTo>
                  <a:lnTo>
                    <a:pt x="929113" y="1821853"/>
                  </a:lnTo>
                  <a:lnTo>
                    <a:pt x="972994" y="1845625"/>
                  </a:lnTo>
                  <a:lnTo>
                    <a:pt x="1016995" y="1868906"/>
                  </a:lnTo>
                  <a:lnTo>
                    <a:pt x="1280915" y="2004775"/>
                  </a:lnTo>
                  <a:lnTo>
                    <a:pt x="1324698" y="2028160"/>
                  </a:lnTo>
                  <a:lnTo>
                    <a:pt x="1368160" y="2052030"/>
                  </a:lnTo>
                  <a:lnTo>
                    <a:pt x="1411192" y="2076480"/>
                  </a:lnTo>
                  <a:lnTo>
                    <a:pt x="1453685" y="2101608"/>
                  </a:lnTo>
                  <a:lnTo>
                    <a:pt x="1495528" y="2127509"/>
                  </a:lnTo>
                  <a:lnTo>
                    <a:pt x="1536611" y="2154279"/>
                  </a:lnTo>
                  <a:lnTo>
                    <a:pt x="1576825" y="2182017"/>
                  </a:lnTo>
                  <a:lnTo>
                    <a:pt x="1616060" y="2210817"/>
                  </a:lnTo>
                  <a:lnTo>
                    <a:pt x="1654205" y="2240778"/>
                  </a:lnTo>
                  <a:lnTo>
                    <a:pt x="1691151" y="2271994"/>
                  </a:lnTo>
                  <a:lnTo>
                    <a:pt x="1726788" y="2304563"/>
                  </a:lnTo>
                  <a:lnTo>
                    <a:pt x="1761007" y="2338581"/>
                  </a:lnTo>
                  <a:lnTo>
                    <a:pt x="1793696" y="2374145"/>
                  </a:lnTo>
                  <a:lnTo>
                    <a:pt x="1824747" y="2411350"/>
                  </a:lnTo>
                  <a:lnTo>
                    <a:pt x="1854049" y="2450295"/>
                  </a:lnTo>
                  <a:lnTo>
                    <a:pt x="1883493" y="2494066"/>
                  </a:lnTo>
                  <a:lnTo>
                    <a:pt x="1910432" y="2539302"/>
                  </a:lnTo>
                  <a:lnTo>
                    <a:pt x="1935002" y="2585852"/>
                  </a:lnTo>
                  <a:lnTo>
                    <a:pt x="1957341" y="2633565"/>
                  </a:lnTo>
                  <a:lnTo>
                    <a:pt x="1977583" y="2682290"/>
                  </a:lnTo>
                  <a:lnTo>
                    <a:pt x="1995866" y="2731876"/>
                  </a:lnTo>
                  <a:lnTo>
                    <a:pt x="2012326" y="2782171"/>
                  </a:lnTo>
                  <a:lnTo>
                    <a:pt x="2027098" y="2833026"/>
                  </a:lnTo>
                  <a:lnTo>
                    <a:pt x="2040320" y="2884287"/>
                  </a:lnTo>
                  <a:lnTo>
                    <a:pt x="2052127" y="2935806"/>
                  </a:lnTo>
                  <a:lnTo>
                    <a:pt x="2061974" y="2983966"/>
                  </a:lnTo>
                  <a:lnTo>
                    <a:pt x="2070718" y="3032365"/>
                  </a:lnTo>
                  <a:lnTo>
                    <a:pt x="2078331" y="3080968"/>
                  </a:lnTo>
                  <a:lnTo>
                    <a:pt x="2084782" y="3129741"/>
                  </a:lnTo>
                  <a:lnTo>
                    <a:pt x="2090043" y="3178649"/>
                  </a:lnTo>
                  <a:lnTo>
                    <a:pt x="2094083" y="3227656"/>
                  </a:lnTo>
                  <a:lnTo>
                    <a:pt x="2096874" y="3276729"/>
                  </a:lnTo>
                  <a:lnTo>
                    <a:pt x="2098385" y="3325832"/>
                  </a:lnTo>
                  <a:lnTo>
                    <a:pt x="2098587" y="3374931"/>
                  </a:lnTo>
                  <a:lnTo>
                    <a:pt x="2097451" y="3423991"/>
                  </a:lnTo>
                  <a:lnTo>
                    <a:pt x="2094946" y="3472977"/>
                  </a:lnTo>
                  <a:lnTo>
                    <a:pt x="2091045" y="3521854"/>
                  </a:lnTo>
                  <a:lnTo>
                    <a:pt x="2085716" y="3570588"/>
                  </a:lnTo>
                  <a:lnTo>
                    <a:pt x="2078930" y="3619143"/>
                  </a:lnTo>
                  <a:lnTo>
                    <a:pt x="2070659" y="3667486"/>
                  </a:lnTo>
                  <a:lnTo>
                    <a:pt x="2060872" y="3715580"/>
                  </a:lnTo>
                  <a:lnTo>
                    <a:pt x="2049540" y="3763393"/>
                  </a:lnTo>
                  <a:lnTo>
                    <a:pt x="2036633" y="3810888"/>
                  </a:lnTo>
                  <a:lnTo>
                    <a:pt x="2021805" y="3858419"/>
                  </a:lnTo>
                  <a:lnTo>
                    <a:pt x="2005583" y="3905401"/>
                  </a:lnTo>
                  <a:lnTo>
                    <a:pt x="1988103" y="3951888"/>
                  </a:lnTo>
                  <a:lnTo>
                    <a:pt x="1969498" y="3997934"/>
                  </a:lnTo>
                  <a:lnTo>
                    <a:pt x="1949905" y="4043595"/>
                  </a:lnTo>
                  <a:lnTo>
                    <a:pt x="1929459" y="4088922"/>
                  </a:lnTo>
                  <a:lnTo>
                    <a:pt x="1908294" y="4133972"/>
                  </a:lnTo>
                  <a:lnTo>
                    <a:pt x="1886545" y="4178798"/>
                  </a:lnTo>
                  <a:lnTo>
                    <a:pt x="1864349" y="4223453"/>
                  </a:lnTo>
                  <a:lnTo>
                    <a:pt x="1841839" y="4267993"/>
                  </a:lnTo>
                  <a:lnTo>
                    <a:pt x="1773784" y="4401460"/>
                  </a:lnTo>
                  <a:lnTo>
                    <a:pt x="1751374" y="4446079"/>
                  </a:lnTo>
                  <a:lnTo>
                    <a:pt x="1729327" y="4490852"/>
                  </a:lnTo>
                  <a:lnTo>
                    <a:pt x="1707777" y="4535835"/>
                  </a:lnTo>
                  <a:lnTo>
                    <a:pt x="1686860" y="4581081"/>
                  </a:lnTo>
                  <a:lnTo>
                    <a:pt x="1666711" y="4626645"/>
                  </a:lnTo>
                  <a:lnTo>
                    <a:pt x="1647474" y="4672810"/>
                  </a:lnTo>
                  <a:lnTo>
                    <a:pt x="1629354" y="4719755"/>
                  </a:lnTo>
                  <a:lnTo>
                    <a:pt x="1612497" y="4767380"/>
                  </a:lnTo>
                  <a:lnTo>
                    <a:pt x="1597046" y="4815583"/>
                  </a:lnTo>
                  <a:lnTo>
                    <a:pt x="1583145" y="4864261"/>
                  </a:lnTo>
                  <a:lnTo>
                    <a:pt x="1570936" y="4913313"/>
                  </a:lnTo>
                  <a:lnTo>
                    <a:pt x="1560564" y="4962637"/>
                  </a:lnTo>
                  <a:lnTo>
                    <a:pt x="1552173" y="5012132"/>
                  </a:lnTo>
                  <a:lnTo>
                    <a:pt x="1545906" y="5061695"/>
                  </a:lnTo>
                  <a:lnTo>
                    <a:pt x="1541906" y="5111224"/>
                  </a:lnTo>
                  <a:lnTo>
                    <a:pt x="1540318" y="5160619"/>
                  </a:lnTo>
                  <a:lnTo>
                    <a:pt x="1541285" y="5209777"/>
                  </a:lnTo>
                  <a:lnTo>
                    <a:pt x="1544950" y="5258596"/>
                  </a:lnTo>
                  <a:lnTo>
                    <a:pt x="1551458" y="5306975"/>
                  </a:lnTo>
                  <a:lnTo>
                    <a:pt x="1560952" y="5354812"/>
                  </a:lnTo>
                  <a:lnTo>
                    <a:pt x="1573575" y="5402005"/>
                  </a:lnTo>
                  <a:lnTo>
                    <a:pt x="1589471" y="5448452"/>
                  </a:lnTo>
                  <a:lnTo>
                    <a:pt x="1608785" y="5494051"/>
                  </a:lnTo>
                  <a:lnTo>
                    <a:pt x="1630799" y="5537109"/>
                  </a:lnTo>
                  <a:lnTo>
                    <a:pt x="1655588" y="5578324"/>
                  </a:lnTo>
                  <a:lnTo>
                    <a:pt x="1682962" y="5617745"/>
                  </a:lnTo>
                  <a:lnTo>
                    <a:pt x="1712732" y="5655422"/>
                  </a:lnTo>
                  <a:lnTo>
                    <a:pt x="1744710" y="5691401"/>
                  </a:lnTo>
                  <a:lnTo>
                    <a:pt x="1778707" y="5725734"/>
                  </a:lnTo>
                  <a:lnTo>
                    <a:pt x="1814534" y="5758467"/>
                  </a:lnTo>
                  <a:lnTo>
                    <a:pt x="1852002" y="5789651"/>
                  </a:lnTo>
                  <a:lnTo>
                    <a:pt x="1890923" y="5819333"/>
                  </a:lnTo>
                  <a:lnTo>
                    <a:pt x="1931109" y="5847563"/>
                  </a:lnTo>
                  <a:lnTo>
                    <a:pt x="1972369" y="5874389"/>
                  </a:lnTo>
                  <a:lnTo>
                    <a:pt x="2014516" y="5899860"/>
                  </a:lnTo>
                  <a:lnTo>
                    <a:pt x="2057360" y="5924024"/>
                  </a:lnTo>
                  <a:lnTo>
                    <a:pt x="2100714" y="5946932"/>
                  </a:lnTo>
                  <a:lnTo>
                    <a:pt x="2144387" y="5968630"/>
                  </a:lnTo>
                  <a:lnTo>
                    <a:pt x="2191573" y="5990776"/>
                  </a:lnTo>
                  <a:lnTo>
                    <a:pt x="2239196" y="6012098"/>
                  </a:lnTo>
                  <a:lnTo>
                    <a:pt x="2287159" y="6032783"/>
                  </a:lnTo>
                  <a:lnTo>
                    <a:pt x="2528696" y="6133119"/>
                  </a:lnTo>
                  <a:lnTo>
                    <a:pt x="2576672" y="6153863"/>
                  </a:lnTo>
                  <a:lnTo>
                    <a:pt x="2624312" y="6175265"/>
                  </a:lnTo>
                  <a:lnTo>
                    <a:pt x="2671519" y="6197510"/>
                  </a:lnTo>
                  <a:lnTo>
                    <a:pt x="2718196" y="6220783"/>
                  </a:lnTo>
                  <a:lnTo>
                    <a:pt x="2764248" y="6245268"/>
                  </a:lnTo>
                  <a:lnTo>
                    <a:pt x="2809577" y="6271150"/>
                  </a:lnTo>
                  <a:lnTo>
                    <a:pt x="3347132" y="6818982"/>
                  </a:lnTo>
                  <a:lnTo>
                    <a:pt x="6504566" y="6818982"/>
                  </a:lnTo>
                  <a:lnTo>
                    <a:pt x="6504565" y="0"/>
                  </a:lnTo>
                  <a:close/>
                </a:path>
              </a:pathLst>
            </a:custGeom>
            <a:solidFill>
              <a:srgbClr val="F8F4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89193" y="10146"/>
              <a:ext cx="6503034" cy="6819265"/>
            </a:xfrm>
            <a:custGeom>
              <a:avLst/>
              <a:gdLst/>
              <a:ahLst/>
              <a:cxnLst/>
              <a:rect l="l" t="t" r="r" b="b"/>
              <a:pathLst>
                <a:path w="6503034" h="6819265">
                  <a:moveTo>
                    <a:pt x="6502781" y="0"/>
                  </a:moveTo>
                  <a:lnTo>
                    <a:pt x="6486055" y="0"/>
                  </a:lnTo>
                  <a:lnTo>
                    <a:pt x="6486055" y="555574"/>
                  </a:lnTo>
                  <a:lnTo>
                    <a:pt x="6486055" y="579704"/>
                  </a:lnTo>
                  <a:lnTo>
                    <a:pt x="6486055" y="6553492"/>
                  </a:lnTo>
                  <a:lnTo>
                    <a:pt x="6193599" y="6553492"/>
                  </a:lnTo>
                  <a:lnTo>
                    <a:pt x="6193599" y="6262306"/>
                  </a:lnTo>
                  <a:lnTo>
                    <a:pt x="6486055" y="6262306"/>
                  </a:lnTo>
                  <a:lnTo>
                    <a:pt x="6486055" y="6237656"/>
                  </a:lnTo>
                  <a:lnTo>
                    <a:pt x="6193599" y="6237656"/>
                  </a:lnTo>
                  <a:lnTo>
                    <a:pt x="6193599" y="5946699"/>
                  </a:lnTo>
                  <a:lnTo>
                    <a:pt x="6486055" y="5946699"/>
                  </a:lnTo>
                  <a:lnTo>
                    <a:pt x="6486055" y="5922061"/>
                  </a:lnTo>
                  <a:lnTo>
                    <a:pt x="6193599" y="5922061"/>
                  </a:lnTo>
                  <a:lnTo>
                    <a:pt x="6193599" y="5631091"/>
                  </a:lnTo>
                  <a:lnTo>
                    <a:pt x="6486055" y="5631091"/>
                  </a:lnTo>
                  <a:lnTo>
                    <a:pt x="6486055" y="5606440"/>
                  </a:lnTo>
                  <a:lnTo>
                    <a:pt x="6193599" y="5606440"/>
                  </a:lnTo>
                  <a:lnTo>
                    <a:pt x="6193599" y="5315280"/>
                  </a:lnTo>
                  <a:lnTo>
                    <a:pt x="6486055" y="5315280"/>
                  </a:lnTo>
                  <a:lnTo>
                    <a:pt x="6486055" y="5290629"/>
                  </a:lnTo>
                  <a:lnTo>
                    <a:pt x="6193599" y="5290629"/>
                  </a:lnTo>
                  <a:lnTo>
                    <a:pt x="6193599" y="4999647"/>
                  </a:lnTo>
                  <a:lnTo>
                    <a:pt x="6486055" y="4999647"/>
                  </a:lnTo>
                  <a:lnTo>
                    <a:pt x="6486055" y="4974996"/>
                  </a:lnTo>
                  <a:lnTo>
                    <a:pt x="6193599" y="4974996"/>
                  </a:lnTo>
                  <a:lnTo>
                    <a:pt x="6193599" y="4683836"/>
                  </a:lnTo>
                  <a:lnTo>
                    <a:pt x="6486055" y="4683836"/>
                  </a:lnTo>
                  <a:lnTo>
                    <a:pt x="6486055" y="4659185"/>
                  </a:lnTo>
                  <a:lnTo>
                    <a:pt x="6193599" y="4659185"/>
                  </a:lnTo>
                  <a:lnTo>
                    <a:pt x="6193599" y="4368190"/>
                  </a:lnTo>
                  <a:lnTo>
                    <a:pt x="6486055" y="4368190"/>
                  </a:lnTo>
                  <a:lnTo>
                    <a:pt x="6486055" y="4343552"/>
                  </a:lnTo>
                  <a:lnTo>
                    <a:pt x="6193599" y="4343552"/>
                  </a:lnTo>
                  <a:lnTo>
                    <a:pt x="6193599" y="4052379"/>
                  </a:lnTo>
                  <a:lnTo>
                    <a:pt x="6486055" y="4052379"/>
                  </a:lnTo>
                  <a:lnTo>
                    <a:pt x="6486055" y="4027741"/>
                  </a:lnTo>
                  <a:lnTo>
                    <a:pt x="6193599" y="4027741"/>
                  </a:lnTo>
                  <a:lnTo>
                    <a:pt x="6193599" y="3736746"/>
                  </a:lnTo>
                  <a:lnTo>
                    <a:pt x="6486055" y="3736746"/>
                  </a:lnTo>
                  <a:lnTo>
                    <a:pt x="6486055" y="3712108"/>
                  </a:lnTo>
                  <a:lnTo>
                    <a:pt x="6193599" y="3712108"/>
                  </a:lnTo>
                  <a:lnTo>
                    <a:pt x="6193599" y="3421113"/>
                  </a:lnTo>
                  <a:lnTo>
                    <a:pt x="6486055" y="3421113"/>
                  </a:lnTo>
                  <a:lnTo>
                    <a:pt x="6486055" y="3396475"/>
                  </a:lnTo>
                  <a:lnTo>
                    <a:pt x="6193599" y="3396475"/>
                  </a:lnTo>
                  <a:lnTo>
                    <a:pt x="6193599" y="3105302"/>
                  </a:lnTo>
                  <a:lnTo>
                    <a:pt x="6486055" y="3105302"/>
                  </a:lnTo>
                  <a:lnTo>
                    <a:pt x="6486055" y="3080664"/>
                  </a:lnTo>
                  <a:lnTo>
                    <a:pt x="6193599" y="3080664"/>
                  </a:lnTo>
                  <a:lnTo>
                    <a:pt x="6193599" y="2789847"/>
                  </a:lnTo>
                  <a:lnTo>
                    <a:pt x="6486055" y="2789847"/>
                  </a:lnTo>
                  <a:lnTo>
                    <a:pt x="6486055" y="2765196"/>
                  </a:lnTo>
                  <a:lnTo>
                    <a:pt x="6193599" y="2765196"/>
                  </a:lnTo>
                  <a:lnTo>
                    <a:pt x="6193599" y="2474036"/>
                  </a:lnTo>
                  <a:lnTo>
                    <a:pt x="6486055" y="2474036"/>
                  </a:lnTo>
                  <a:lnTo>
                    <a:pt x="6486055" y="2449385"/>
                  </a:lnTo>
                  <a:lnTo>
                    <a:pt x="6193599" y="2449385"/>
                  </a:lnTo>
                  <a:lnTo>
                    <a:pt x="6193599" y="2158403"/>
                  </a:lnTo>
                  <a:lnTo>
                    <a:pt x="6486055" y="2158403"/>
                  </a:lnTo>
                  <a:lnTo>
                    <a:pt x="6486055" y="2133752"/>
                  </a:lnTo>
                  <a:lnTo>
                    <a:pt x="6193599" y="2133752"/>
                  </a:lnTo>
                  <a:lnTo>
                    <a:pt x="6193599" y="1842757"/>
                  </a:lnTo>
                  <a:lnTo>
                    <a:pt x="6486055" y="1842757"/>
                  </a:lnTo>
                  <a:lnTo>
                    <a:pt x="6486055" y="1818119"/>
                  </a:lnTo>
                  <a:lnTo>
                    <a:pt x="6193599" y="1818119"/>
                  </a:lnTo>
                  <a:lnTo>
                    <a:pt x="6193599" y="1526946"/>
                  </a:lnTo>
                  <a:lnTo>
                    <a:pt x="6486055" y="1526946"/>
                  </a:lnTo>
                  <a:lnTo>
                    <a:pt x="6486055" y="1502308"/>
                  </a:lnTo>
                  <a:lnTo>
                    <a:pt x="6193599" y="1502308"/>
                  </a:lnTo>
                  <a:lnTo>
                    <a:pt x="6193599" y="1211313"/>
                  </a:lnTo>
                  <a:lnTo>
                    <a:pt x="6486055" y="1211313"/>
                  </a:lnTo>
                  <a:lnTo>
                    <a:pt x="6486055" y="1186675"/>
                  </a:lnTo>
                  <a:lnTo>
                    <a:pt x="6193599" y="1186675"/>
                  </a:lnTo>
                  <a:lnTo>
                    <a:pt x="6193599" y="895502"/>
                  </a:lnTo>
                  <a:lnTo>
                    <a:pt x="6486055" y="895502"/>
                  </a:lnTo>
                  <a:lnTo>
                    <a:pt x="6486055" y="870864"/>
                  </a:lnTo>
                  <a:lnTo>
                    <a:pt x="6193599" y="870864"/>
                  </a:lnTo>
                  <a:lnTo>
                    <a:pt x="6193599" y="579704"/>
                  </a:lnTo>
                  <a:lnTo>
                    <a:pt x="6486055" y="579704"/>
                  </a:lnTo>
                  <a:lnTo>
                    <a:pt x="6486055" y="555574"/>
                  </a:lnTo>
                  <a:lnTo>
                    <a:pt x="6193599" y="555574"/>
                  </a:lnTo>
                  <a:lnTo>
                    <a:pt x="6193599" y="0"/>
                  </a:lnTo>
                  <a:lnTo>
                    <a:pt x="6168949" y="0"/>
                  </a:lnTo>
                  <a:lnTo>
                    <a:pt x="6168949" y="6553492"/>
                  </a:lnTo>
                  <a:lnTo>
                    <a:pt x="5876506" y="6553492"/>
                  </a:lnTo>
                  <a:lnTo>
                    <a:pt x="5876506" y="6262306"/>
                  </a:lnTo>
                  <a:lnTo>
                    <a:pt x="6168949" y="6262306"/>
                  </a:lnTo>
                  <a:lnTo>
                    <a:pt x="6168949" y="6237656"/>
                  </a:lnTo>
                  <a:lnTo>
                    <a:pt x="5876506" y="6237656"/>
                  </a:lnTo>
                  <a:lnTo>
                    <a:pt x="5876506" y="5946699"/>
                  </a:lnTo>
                  <a:lnTo>
                    <a:pt x="6168949" y="5946699"/>
                  </a:lnTo>
                  <a:lnTo>
                    <a:pt x="6168949" y="5922061"/>
                  </a:lnTo>
                  <a:lnTo>
                    <a:pt x="5876506" y="5922061"/>
                  </a:lnTo>
                  <a:lnTo>
                    <a:pt x="5876506" y="5631091"/>
                  </a:lnTo>
                  <a:lnTo>
                    <a:pt x="6168949" y="5631091"/>
                  </a:lnTo>
                  <a:lnTo>
                    <a:pt x="6168949" y="5606440"/>
                  </a:lnTo>
                  <a:lnTo>
                    <a:pt x="5876506" y="5606440"/>
                  </a:lnTo>
                  <a:lnTo>
                    <a:pt x="5876506" y="5315280"/>
                  </a:lnTo>
                  <a:lnTo>
                    <a:pt x="6168949" y="5315280"/>
                  </a:lnTo>
                  <a:lnTo>
                    <a:pt x="6168949" y="5290629"/>
                  </a:lnTo>
                  <a:lnTo>
                    <a:pt x="5876506" y="5290629"/>
                  </a:lnTo>
                  <a:lnTo>
                    <a:pt x="5876506" y="4999647"/>
                  </a:lnTo>
                  <a:lnTo>
                    <a:pt x="6168949" y="4999647"/>
                  </a:lnTo>
                  <a:lnTo>
                    <a:pt x="6168949" y="4974996"/>
                  </a:lnTo>
                  <a:lnTo>
                    <a:pt x="5876506" y="4974996"/>
                  </a:lnTo>
                  <a:lnTo>
                    <a:pt x="5876506" y="4683836"/>
                  </a:lnTo>
                  <a:lnTo>
                    <a:pt x="6168949" y="4683836"/>
                  </a:lnTo>
                  <a:lnTo>
                    <a:pt x="6168949" y="4659185"/>
                  </a:lnTo>
                  <a:lnTo>
                    <a:pt x="5876506" y="4659185"/>
                  </a:lnTo>
                  <a:lnTo>
                    <a:pt x="5876506" y="4368190"/>
                  </a:lnTo>
                  <a:lnTo>
                    <a:pt x="6168949" y="4368190"/>
                  </a:lnTo>
                  <a:lnTo>
                    <a:pt x="6168949" y="4343552"/>
                  </a:lnTo>
                  <a:lnTo>
                    <a:pt x="5876506" y="4343552"/>
                  </a:lnTo>
                  <a:lnTo>
                    <a:pt x="5876506" y="4052379"/>
                  </a:lnTo>
                  <a:lnTo>
                    <a:pt x="6168949" y="4052379"/>
                  </a:lnTo>
                  <a:lnTo>
                    <a:pt x="6168949" y="4027741"/>
                  </a:lnTo>
                  <a:lnTo>
                    <a:pt x="5876506" y="4027741"/>
                  </a:lnTo>
                  <a:lnTo>
                    <a:pt x="5876506" y="3736746"/>
                  </a:lnTo>
                  <a:lnTo>
                    <a:pt x="6168949" y="3736746"/>
                  </a:lnTo>
                  <a:lnTo>
                    <a:pt x="6168949" y="3712108"/>
                  </a:lnTo>
                  <a:lnTo>
                    <a:pt x="5876506" y="3712108"/>
                  </a:lnTo>
                  <a:lnTo>
                    <a:pt x="5876506" y="3421113"/>
                  </a:lnTo>
                  <a:lnTo>
                    <a:pt x="6168949" y="3421113"/>
                  </a:lnTo>
                  <a:lnTo>
                    <a:pt x="6168949" y="3396475"/>
                  </a:lnTo>
                  <a:lnTo>
                    <a:pt x="5876506" y="3396475"/>
                  </a:lnTo>
                  <a:lnTo>
                    <a:pt x="5876506" y="3105302"/>
                  </a:lnTo>
                  <a:lnTo>
                    <a:pt x="6168949" y="3105302"/>
                  </a:lnTo>
                  <a:lnTo>
                    <a:pt x="6168949" y="3080664"/>
                  </a:lnTo>
                  <a:lnTo>
                    <a:pt x="5876506" y="3080664"/>
                  </a:lnTo>
                  <a:lnTo>
                    <a:pt x="5876506" y="2789847"/>
                  </a:lnTo>
                  <a:lnTo>
                    <a:pt x="6168949" y="2789847"/>
                  </a:lnTo>
                  <a:lnTo>
                    <a:pt x="6168949" y="2765196"/>
                  </a:lnTo>
                  <a:lnTo>
                    <a:pt x="5876506" y="2765196"/>
                  </a:lnTo>
                  <a:lnTo>
                    <a:pt x="5876506" y="2474036"/>
                  </a:lnTo>
                  <a:lnTo>
                    <a:pt x="6168949" y="2474036"/>
                  </a:lnTo>
                  <a:lnTo>
                    <a:pt x="6168949" y="2449385"/>
                  </a:lnTo>
                  <a:lnTo>
                    <a:pt x="5876506" y="2449385"/>
                  </a:lnTo>
                  <a:lnTo>
                    <a:pt x="5876506" y="2158403"/>
                  </a:lnTo>
                  <a:lnTo>
                    <a:pt x="6168949" y="2158403"/>
                  </a:lnTo>
                  <a:lnTo>
                    <a:pt x="6168949" y="2133752"/>
                  </a:lnTo>
                  <a:lnTo>
                    <a:pt x="5876506" y="2133752"/>
                  </a:lnTo>
                  <a:lnTo>
                    <a:pt x="5876506" y="1842757"/>
                  </a:lnTo>
                  <a:lnTo>
                    <a:pt x="6168949" y="1842757"/>
                  </a:lnTo>
                  <a:lnTo>
                    <a:pt x="6168949" y="1818119"/>
                  </a:lnTo>
                  <a:lnTo>
                    <a:pt x="5876506" y="1818119"/>
                  </a:lnTo>
                  <a:lnTo>
                    <a:pt x="5876506" y="1526946"/>
                  </a:lnTo>
                  <a:lnTo>
                    <a:pt x="6168949" y="1526946"/>
                  </a:lnTo>
                  <a:lnTo>
                    <a:pt x="6168949" y="1502308"/>
                  </a:lnTo>
                  <a:lnTo>
                    <a:pt x="5876506" y="1502308"/>
                  </a:lnTo>
                  <a:lnTo>
                    <a:pt x="5876506" y="1211313"/>
                  </a:lnTo>
                  <a:lnTo>
                    <a:pt x="6168949" y="1211313"/>
                  </a:lnTo>
                  <a:lnTo>
                    <a:pt x="6168949" y="1186675"/>
                  </a:lnTo>
                  <a:lnTo>
                    <a:pt x="5876506" y="1186675"/>
                  </a:lnTo>
                  <a:lnTo>
                    <a:pt x="5876506" y="895502"/>
                  </a:lnTo>
                  <a:lnTo>
                    <a:pt x="6168949" y="895502"/>
                  </a:lnTo>
                  <a:lnTo>
                    <a:pt x="6168949" y="870864"/>
                  </a:lnTo>
                  <a:lnTo>
                    <a:pt x="5876506" y="870864"/>
                  </a:lnTo>
                  <a:lnTo>
                    <a:pt x="5876506" y="579704"/>
                  </a:lnTo>
                  <a:lnTo>
                    <a:pt x="6168949" y="579704"/>
                  </a:lnTo>
                  <a:lnTo>
                    <a:pt x="6168949" y="555574"/>
                  </a:lnTo>
                  <a:lnTo>
                    <a:pt x="5876506" y="555574"/>
                  </a:lnTo>
                  <a:lnTo>
                    <a:pt x="5876506" y="0"/>
                  </a:lnTo>
                  <a:lnTo>
                    <a:pt x="5851855" y="0"/>
                  </a:lnTo>
                  <a:lnTo>
                    <a:pt x="5851855" y="6553492"/>
                  </a:lnTo>
                  <a:lnTo>
                    <a:pt x="5559056" y="6553492"/>
                  </a:lnTo>
                  <a:lnTo>
                    <a:pt x="5559056" y="6262306"/>
                  </a:lnTo>
                  <a:lnTo>
                    <a:pt x="5851855" y="6262306"/>
                  </a:lnTo>
                  <a:lnTo>
                    <a:pt x="5851855" y="6237656"/>
                  </a:lnTo>
                  <a:lnTo>
                    <a:pt x="5559056" y="6237656"/>
                  </a:lnTo>
                  <a:lnTo>
                    <a:pt x="5559056" y="5946699"/>
                  </a:lnTo>
                  <a:lnTo>
                    <a:pt x="5851855" y="5946699"/>
                  </a:lnTo>
                  <a:lnTo>
                    <a:pt x="5851855" y="5922061"/>
                  </a:lnTo>
                  <a:lnTo>
                    <a:pt x="5559056" y="5922061"/>
                  </a:lnTo>
                  <a:lnTo>
                    <a:pt x="5559056" y="5631091"/>
                  </a:lnTo>
                  <a:lnTo>
                    <a:pt x="5851855" y="5631091"/>
                  </a:lnTo>
                  <a:lnTo>
                    <a:pt x="5851855" y="5606440"/>
                  </a:lnTo>
                  <a:lnTo>
                    <a:pt x="5559056" y="5606440"/>
                  </a:lnTo>
                  <a:lnTo>
                    <a:pt x="5559056" y="5315280"/>
                  </a:lnTo>
                  <a:lnTo>
                    <a:pt x="5851855" y="5315280"/>
                  </a:lnTo>
                  <a:lnTo>
                    <a:pt x="5851855" y="5290629"/>
                  </a:lnTo>
                  <a:lnTo>
                    <a:pt x="5559056" y="5290629"/>
                  </a:lnTo>
                  <a:lnTo>
                    <a:pt x="5559056" y="4999647"/>
                  </a:lnTo>
                  <a:lnTo>
                    <a:pt x="5851855" y="4999647"/>
                  </a:lnTo>
                  <a:lnTo>
                    <a:pt x="5851855" y="4974996"/>
                  </a:lnTo>
                  <a:lnTo>
                    <a:pt x="5559056" y="4974996"/>
                  </a:lnTo>
                  <a:lnTo>
                    <a:pt x="5559056" y="4683836"/>
                  </a:lnTo>
                  <a:lnTo>
                    <a:pt x="5851855" y="4683836"/>
                  </a:lnTo>
                  <a:lnTo>
                    <a:pt x="5851855" y="4659185"/>
                  </a:lnTo>
                  <a:lnTo>
                    <a:pt x="5559056" y="4659185"/>
                  </a:lnTo>
                  <a:lnTo>
                    <a:pt x="5559056" y="4368190"/>
                  </a:lnTo>
                  <a:lnTo>
                    <a:pt x="5851855" y="4368190"/>
                  </a:lnTo>
                  <a:lnTo>
                    <a:pt x="5851855" y="4343552"/>
                  </a:lnTo>
                  <a:lnTo>
                    <a:pt x="5559056" y="4343552"/>
                  </a:lnTo>
                  <a:lnTo>
                    <a:pt x="5559056" y="4052379"/>
                  </a:lnTo>
                  <a:lnTo>
                    <a:pt x="5851855" y="4052379"/>
                  </a:lnTo>
                  <a:lnTo>
                    <a:pt x="5851855" y="4027741"/>
                  </a:lnTo>
                  <a:lnTo>
                    <a:pt x="5559056" y="4027741"/>
                  </a:lnTo>
                  <a:lnTo>
                    <a:pt x="5559056" y="3736746"/>
                  </a:lnTo>
                  <a:lnTo>
                    <a:pt x="5851855" y="3736746"/>
                  </a:lnTo>
                  <a:lnTo>
                    <a:pt x="5851855" y="3712108"/>
                  </a:lnTo>
                  <a:lnTo>
                    <a:pt x="5559056" y="3712108"/>
                  </a:lnTo>
                  <a:lnTo>
                    <a:pt x="5559056" y="3421113"/>
                  </a:lnTo>
                  <a:lnTo>
                    <a:pt x="5851855" y="3421113"/>
                  </a:lnTo>
                  <a:lnTo>
                    <a:pt x="5851855" y="3396475"/>
                  </a:lnTo>
                  <a:lnTo>
                    <a:pt x="5559056" y="3396475"/>
                  </a:lnTo>
                  <a:lnTo>
                    <a:pt x="5559056" y="3105302"/>
                  </a:lnTo>
                  <a:lnTo>
                    <a:pt x="5851855" y="3105302"/>
                  </a:lnTo>
                  <a:lnTo>
                    <a:pt x="5851855" y="3080664"/>
                  </a:lnTo>
                  <a:lnTo>
                    <a:pt x="5559056" y="3080664"/>
                  </a:lnTo>
                  <a:lnTo>
                    <a:pt x="5559056" y="2789847"/>
                  </a:lnTo>
                  <a:lnTo>
                    <a:pt x="5851855" y="2789847"/>
                  </a:lnTo>
                  <a:lnTo>
                    <a:pt x="5851855" y="2765196"/>
                  </a:lnTo>
                  <a:lnTo>
                    <a:pt x="5559056" y="2765196"/>
                  </a:lnTo>
                  <a:lnTo>
                    <a:pt x="5559056" y="2474036"/>
                  </a:lnTo>
                  <a:lnTo>
                    <a:pt x="5851855" y="2474036"/>
                  </a:lnTo>
                  <a:lnTo>
                    <a:pt x="5851855" y="2449385"/>
                  </a:lnTo>
                  <a:lnTo>
                    <a:pt x="5559056" y="2449385"/>
                  </a:lnTo>
                  <a:lnTo>
                    <a:pt x="5559056" y="2158403"/>
                  </a:lnTo>
                  <a:lnTo>
                    <a:pt x="5851855" y="2158403"/>
                  </a:lnTo>
                  <a:lnTo>
                    <a:pt x="5851855" y="2133752"/>
                  </a:lnTo>
                  <a:lnTo>
                    <a:pt x="5559056" y="2133752"/>
                  </a:lnTo>
                  <a:lnTo>
                    <a:pt x="5559056" y="1842757"/>
                  </a:lnTo>
                  <a:lnTo>
                    <a:pt x="5851855" y="1842757"/>
                  </a:lnTo>
                  <a:lnTo>
                    <a:pt x="5851855" y="1818119"/>
                  </a:lnTo>
                  <a:lnTo>
                    <a:pt x="5559056" y="1818119"/>
                  </a:lnTo>
                  <a:lnTo>
                    <a:pt x="5559056" y="1526946"/>
                  </a:lnTo>
                  <a:lnTo>
                    <a:pt x="5851855" y="1526946"/>
                  </a:lnTo>
                  <a:lnTo>
                    <a:pt x="5851855" y="1502308"/>
                  </a:lnTo>
                  <a:lnTo>
                    <a:pt x="5559056" y="1502308"/>
                  </a:lnTo>
                  <a:lnTo>
                    <a:pt x="5559056" y="1211313"/>
                  </a:lnTo>
                  <a:lnTo>
                    <a:pt x="5851855" y="1211313"/>
                  </a:lnTo>
                  <a:lnTo>
                    <a:pt x="5851855" y="1186675"/>
                  </a:lnTo>
                  <a:lnTo>
                    <a:pt x="5559056" y="1186675"/>
                  </a:lnTo>
                  <a:lnTo>
                    <a:pt x="5559056" y="895502"/>
                  </a:lnTo>
                  <a:lnTo>
                    <a:pt x="5851855" y="895502"/>
                  </a:lnTo>
                  <a:lnTo>
                    <a:pt x="5851855" y="870864"/>
                  </a:lnTo>
                  <a:lnTo>
                    <a:pt x="5559056" y="870864"/>
                  </a:lnTo>
                  <a:lnTo>
                    <a:pt x="5559056" y="579704"/>
                  </a:lnTo>
                  <a:lnTo>
                    <a:pt x="5851855" y="579704"/>
                  </a:lnTo>
                  <a:lnTo>
                    <a:pt x="5851855" y="555574"/>
                  </a:lnTo>
                  <a:lnTo>
                    <a:pt x="5559056" y="555574"/>
                  </a:lnTo>
                  <a:lnTo>
                    <a:pt x="5559056" y="0"/>
                  </a:lnTo>
                  <a:lnTo>
                    <a:pt x="5534406" y="0"/>
                  </a:lnTo>
                  <a:lnTo>
                    <a:pt x="5534406" y="6553492"/>
                  </a:lnTo>
                  <a:lnTo>
                    <a:pt x="5241950" y="6553492"/>
                  </a:lnTo>
                  <a:lnTo>
                    <a:pt x="5241950" y="6262306"/>
                  </a:lnTo>
                  <a:lnTo>
                    <a:pt x="5534406" y="6262306"/>
                  </a:lnTo>
                  <a:lnTo>
                    <a:pt x="5534406" y="6237656"/>
                  </a:lnTo>
                  <a:lnTo>
                    <a:pt x="5241950" y="6237656"/>
                  </a:lnTo>
                  <a:lnTo>
                    <a:pt x="5241950" y="5946699"/>
                  </a:lnTo>
                  <a:lnTo>
                    <a:pt x="5534406" y="5946699"/>
                  </a:lnTo>
                  <a:lnTo>
                    <a:pt x="5534406" y="5922061"/>
                  </a:lnTo>
                  <a:lnTo>
                    <a:pt x="5241950" y="5922061"/>
                  </a:lnTo>
                  <a:lnTo>
                    <a:pt x="5241950" y="5631091"/>
                  </a:lnTo>
                  <a:lnTo>
                    <a:pt x="5534406" y="5631091"/>
                  </a:lnTo>
                  <a:lnTo>
                    <a:pt x="5534406" y="5606440"/>
                  </a:lnTo>
                  <a:lnTo>
                    <a:pt x="5241950" y="5606440"/>
                  </a:lnTo>
                  <a:lnTo>
                    <a:pt x="5241950" y="5315280"/>
                  </a:lnTo>
                  <a:lnTo>
                    <a:pt x="5534406" y="5315280"/>
                  </a:lnTo>
                  <a:lnTo>
                    <a:pt x="5534406" y="5290629"/>
                  </a:lnTo>
                  <a:lnTo>
                    <a:pt x="5241950" y="5290629"/>
                  </a:lnTo>
                  <a:lnTo>
                    <a:pt x="5241950" y="4999647"/>
                  </a:lnTo>
                  <a:lnTo>
                    <a:pt x="5534406" y="4999647"/>
                  </a:lnTo>
                  <a:lnTo>
                    <a:pt x="5534406" y="4974996"/>
                  </a:lnTo>
                  <a:lnTo>
                    <a:pt x="5241950" y="4974996"/>
                  </a:lnTo>
                  <a:lnTo>
                    <a:pt x="5241950" y="4683836"/>
                  </a:lnTo>
                  <a:lnTo>
                    <a:pt x="5534406" y="4683836"/>
                  </a:lnTo>
                  <a:lnTo>
                    <a:pt x="5534406" y="4659185"/>
                  </a:lnTo>
                  <a:lnTo>
                    <a:pt x="5241950" y="4659185"/>
                  </a:lnTo>
                  <a:lnTo>
                    <a:pt x="5241950" y="4368190"/>
                  </a:lnTo>
                  <a:lnTo>
                    <a:pt x="5534406" y="4368190"/>
                  </a:lnTo>
                  <a:lnTo>
                    <a:pt x="5534406" y="4343552"/>
                  </a:lnTo>
                  <a:lnTo>
                    <a:pt x="5241950" y="4343552"/>
                  </a:lnTo>
                  <a:lnTo>
                    <a:pt x="5241950" y="4052379"/>
                  </a:lnTo>
                  <a:lnTo>
                    <a:pt x="5534406" y="4052379"/>
                  </a:lnTo>
                  <a:lnTo>
                    <a:pt x="5534406" y="4027741"/>
                  </a:lnTo>
                  <a:lnTo>
                    <a:pt x="5241950" y="4027741"/>
                  </a:lnTo>
                  <a:lnTo>
                    <a:pt x="5241950" y="3736746"/>
                  </a:lnTo>
                  <a:lnTo>
                    <a:pt x="5534406" y="3736746"/>
                  </a:lnTo>
                  <a:lnTo>
                    <a:pt x="5534406" y="3712108"/>
                  </a:lnTo>
                  <a:lnTo>
                    <a:pt x="5241950" y="3712108"/>
                  </a:lnTo>
                  <a:lnTo>
                    <a:pt x="5241950" y="3421113"/>
                  </a:lnTo>
                  <a:lnTo>
                    <a:pt x="5534406" y="3421113"/>
                  </a:lnTo>
                  <a:lnTo>
                    <a:pt x="5534406" y="3396475"/>
                  </a:lnTo>
                  <a:lnTo>
                    <a:pt x="5241950" y="3396475"/>
                  </a:lnTo>
                  <a:lnTo>
                    <a:pt x="5241950" y="3105302"/>
                  </a:lnTo>
                  <a:lnTo>
                    <a:pt x="5534406" y="3105302"/>
                  </a:lnTo>
                  <a:lnTo>
                    <a:pt x="5534406" y="3080664"/>
                  </a:lnTo>
                  <a:lnTo>
                    <a:pt x="5241950" y="3080664"/>
                  </a:lnTo>
                  <a:lnTo>
                    <a:pt x="5241950" y="2789847"/>
                  </a:lnTo>
                  <a:lnTo>
                    <a:pt x="5534406" y="2789847"/>
                  </a:lnTo>
                  <a:lnTo>
                    <a:pt x="5534406" y="2765196"/>
                  </a:lnTo>
                  <a:lnTo>
                    <a:pt x="5241950" y="2765196"/>
                  </a:lnTo>
                  <a:lnTo>
                    <a:pt x="5241950" y="2474036"/>
                  </a:lnTo>
                  <a:lnTo>
                    <a:pt x="5534406" y="2474036"/>
                  </a:lnTo>
                  <a:lnTo>
                    <a:pt x="5534406" y="2449385"/>
                  </a:lnTo>
                  <a:lnTo>
                    <a:pt x="5241950" y="2449385"/>
                  </a:lnTo>
                  <a:lnTo>
                    <a:pt x="5241950" y="2158403"/>
                  </a:lnTo>
                  <a:lnTo>
                    <a:pt x="5534406" y="2158403"/>
                  </a:lnTo>
                  <a:lnTo>
                    <a:pt x="5534406" y="2133752"/>
                  </a:lnTo>
                  <a:lnTo>
                    <a:pt x="5241950" y="2133752"/>
                  </a:lnTo>
                  <a:lnTo>
                    <a:pt x="5241950" y="1842757"/>
                  </a:lnTo>
                  <a:lnTo>
                    <a:pt x="5534406" y="1842757"/>
                  </a:lnTo>
                  <a:lnTo>
                    <a:pt x="5534406" y="1818119"/>
                  </a:lnTo>
                  <a:lnTo>
                    <a:pt x="5241950" y="1818119"/>
                  </a:lnTo>
                  <a:lnTo>
                    <a:pt x="5241950" y="1526946"/>
                  </a:lnTo>
                  <a:lnTo>
                    <a:pt x="5534406" y="1526946"/>
                  </a:lnTo>
                  <a:lnTo>
                    <a:pt x="5534406" y="1502308"/>
                  </a:lnTo>
                  <a:lnTo>
                    <a:pt x="5241950" y="1502308"/>
                  </a:lnTo>
                  <a:lnTo>
                    <a:pt x="5241950" y="1211313"/>
                  </a:lnTo>
                  <a:lnTo>
                    <a:pt x="5534406" y="1211313"/>
                  </a:lnTo>
                  <a:lnTo>
                    <a:pt x="5534406" y="1186675"/>
                  </a:lnTo>
                  <a:lnTo>
                    <a:pt x="5241950" y="1186675"/>
                  </a:lnTo>
                  <a:lnTo>
                    <a:pt x="5241950" y="895502"/>
                  </a:lnTo>
                  <a:lnTo>
                    <a:pt x="5534406" y="895502"/>
                  </a:lnTo>
                  <a:lnTo>
                    <a:pt x="5534406" y="870864"/>
                  </a:lnTo>
                  <a:lnTo>
                    <a:pt x="5241950" y="870864"/>
                  </a:lnTo>
                  <a:lnTo>
                    <a:pt x="5241950" y="579704"/>
                  </a:lnTo>
                  <a:lnTo>
                    <a:pt x="5534406" y="579704"/>
                  </a:lnTo>
                  <a:lnTo>
                    <a:pt x="5534406" y="555574"/>
                  </a:lnTo>
                  <a:lnTo>
                    <a:pt x="5241950" y="555574"/>
                  </a:lnTo>
                  <a:lnTo>
                    <a:pt x="5241950" y="0"/>
                  </a:lnTo>
                  <a:lnTo>
                    <a:pt x="5217299" y="0"/>
                  </a:lnTo>
                  <a:lnTo>
                    <a:pt x="5217299" y="6553492"/>
                  </a:lnTo>
                  <a:lnTo>
                    <a:pt x="4924844" y="6553492"/>
                  </a:lnTo>
                  <a:lnTo>
                    <a:pt x="4924844" y="6262306"/>
                  </a:lnTo>
                  <a:lnTo>
                    <a:pt x="5217299" y="6262306"/>
                  </a:lnTo>
                  <a:lnTo>
                    <a:pt x="5217299" y="6237656"/>
                  </a:lnTo>
                  <a:lnTo>
                    <a:pt x="4924844" y="6237656"/>
                  </a:lnTo>
                  <a:lnTo>
                    <a:pt x="4924844" y="5946699"/>
                  </a:lnTo>
                  <a:lnTo>
                    <a:pt x="5217299" y="5946699"/>
                  </a:lnTo>
                  <a:lnTo>
                    <a:pt x="5217299" y="5922061"/>
                  </a:lnTo>
                  <a:lnTo>
                    <a:pt x="4924844" y="5922061"/>
                  </a:lnTo>
                  <a:lnTo>
                    <a:pt x="4924844" y="5631091"/>
                  </a:lnTo>
                  <a:lnTo>
                    <a:pt x="5217299" y="5631091"/>
                  </a:lnTo>
                  <a:lnTo>
                    <a:pt x="5217299" y="5606440"/>
                  </a:lnTo>
                  <a:lnTo>
                    <a:pt x="4924844" y="5606440"/>
                  </a:lnTo>
                  <a:lnTo>
                    <a:pt x="4924844" y="5315280"/>
                  </a:lnTo>
                  <a:lnTo>
                    <a:pt x="5217299" y="5315280"/>
                  </a:lnTo>
                  <a:lnTo>
                    <a:pt x="5217299" y="5290629"/>
                  </a:lnTo>
                  <a:lnTo>
                    <a:pt x="4924844" y="5290629"/>
                  </a:lnTo>
                  <a:lnTo>
                    <a:pt x="4924844" y="4999647"/>
                  </a:lnTo>
                  <a:lnTo>
                    <a:pt x="5217299" y="4999647"/>
                  </a:lnTo>
                  <a:lnTo>
                    <a:pt x="5217299" y="4974996"/>
                  </a:lnTo>
                  <a:lnTo>
                    <a:pt x="4924844" y="4974996"/>
                  </a:lnTo>
                  <a:lnTo>
                    <a:pt x="4924844" y="4683836"/>
                  </a:lnTo>
                  <a:lnTo>
                    <a:pt x="5217299" y="4683836"/>
                  </a:lnTo>
                  <a:lnTo>
                    <a:pt x="5217299" y="4659185"/>
                  </a:lnTo>
                  <a:lnTo>
                    <a:pt x="4924844" y="4659185"/>
                  </a:lnTo>
                  <a:lnTo>
                    <a:pt x="4924844" y="4368190"/>
                  </a:lnTo>
                  <a:lnTo>
                    <a:pt x="5217299" y="4368190"/>
                  </a:lnTo>
                  <a:lnTo>
                    <a:pt x="5217299" y="4343552"/>
                  </a:lnTo>
                  <a:lnTo>
                    <a:pt x="4924844" y="4343552"/>
                  </a:lnTo>
                  <a:lnTo>
                    <a:pt x="4924844" y="4052379"/>
                  </a:lnTo>
                  <a:lnTo>
                    <a:pt x="5217299" y="4052379"/>
                  </a:lnTo>
                  <a:lnTo>
                    <a:pt x="5217299" y="4027741"/>
                  </a:lnTo>
                  <a:lnTo>
                    <a:pt x="4924844" y="4027741"/>
                  </a:lnTo>
                  <a:lnTo>
                    <a:pt x="4924844" y="3736746"/>
                  </a:lnTo>
                  <a:lnTo>
                    <a:pt x="5217299" y="3736746"/>
                  </a:lnTo>
                  <a:lnTo>
                    <a:pt x="5217299" y="3712108"/>
                  </a:lnTo>
                  <a:lnTo>
                    <a:pt x="4924844" y="3712108"/>
                  </a:lnTo>
                  <a:lnTo>
                    <a:pt x="4924844" y="3421113"/>
                  </a:lnTo>
                  <a:lnTo>
                    <a:pt x="5217299" y="3421113"/>
                  </a:lnTo>
                  <a:lnTo>
                    <a:pt x="5217299" y="3396475"/>
                  </a:lnTo>
                  <a:lnTo>
                    <a:pt x="4924844" y="3396475"/>
                  </a:lnTo>
                  <a:lnTo>
                    <a:pt x="4924844" y="3105302"/>
                  </a:lnTo>
                  <a:lnTo>
                    <a:pt x="5217299" y="3105302"/>
                  </a:lnTo>
                  <a:lnTo>
                    <a:pt x="5217299" y="3080664"/>
                  </a:lnTo>
                  <a:lnTo>
                    <a:pt x="4924844" y="3080664"/>
                  </a:lnTo>
                  <a:lnTo>
                    <a:pt x="4924844" y="2789847"/>
                  </a:lnTo>
                  <a:lnTo>
                    <a:pt x="5217299" y="2789847"/>
                  </a:lnTo>
                  <a:lnTo>
                    <a:pt x="5217299" y="2765196"/>
                  </a:lnTo>
                  <a:lnTo>
                    <a:pt x="4924844" y="2765196"/>
                  </a:lnTo>
                  <a:lnTo>
                    <a:pt x="4924844" y="2474036"/>
                  </a:lnTo>
                  <a:lnTo>
                    <a:pt x="5217299" y="2474036"/>
                  </a:lnTo>
                  <a:lnTo>
                    <a:pt x="5217299" y="2449385"/>
                  </a:lnTo>
                  <a:lnTo>
                    <a:pt x="4924844" y="2449385"/>
                  </a:lnTo>
                  <a:lnTo>
                    <a:pt x="4924844" y="2158403"/>
                  </a:lnTo>
                  <a:lnTo>
                    <a:pt x="5217299" y="2158403"/>
                  </a:lnTo>
                  <a:lnTo>
                    <a:pt x="5217299" y="2133752"/>
                  </a:lnTo>
                  <a:lnTo>
                    <a:pt x="4924844" y="2133752"/>
                  </a:lnTo>
                  <a:lnTo>
                    <a:pt x="4924844" y="1842757"/>
                  </a:lnTo>
                  <a:lnTo>
                    <a:pt x="5217299" y="1842757"/>
                  </a:lnTo>
                  <a:lnTo>
                    <a:pt x="5217299" y="1818119"/>
                  </a:lnTo>
                  <a:lnTo>
                    <a:pt x="4924844" y="1818119"/>
                  </a:lnTo>
                  <a:lnTo>
                    <a:pt x="4924844" y="1526946"/>
                  </a:lnTo>
                  <a:lnTo>
                    <a:pt x="5217299" y="1526946"/>
                  </a:lnTo>
                  <a:lnTo>
                    <a:pt x="5217299" y="1502308"/>
                  </a:lnTo>
                  <a:lnTo>
                    <a:pt x="4924844" y="1502308"/>
                  </a:lnTo>
                  <a:lnTo>
                    <a:pt x="4924844" y="1211313"/>
                  </a:lnTo>
                  <a:lnTo>
                    <a:pt x="5217299" y="1211313"/>
                  </a:lnTo>
                  <a:lnTo>
                    <a:pt x="5217299" y="1186675"/>
                  </a:lnTo>
                  <a:lnTo>
                    <a:pt x="4924844" y="1186675"/>
                  </a:lnTo>
                  <a:lnTo>
                    <a:pt x="4924844" y="895502"/>
                  </a:lnTo>
                  <a:lnTo>
                    <a:pt x="5217299" y="895502"/>
                  </a:lnTo>
                  <a:lnTo>
                    <a:pt x="5217299" y="870864"/>
                  </a:lnTo>
                  <a:lnTo>
                    <a:pt x="4924844" y="870864"/>
                  </a:lnTo>
                  <a:lnTo>
                    <a:pt x="4924844" y="579704"/>
                  </a:lnTo>
                  <a:lnTo>
                    <a:pt x="5217299" y="579704"/>
                  </a:lnTo>
                  <a:lnTo>
                    <a:pt x="5217299" y="555574"/>
                  </a:lnTo>
                  <a:lnTo>
                    <a:pt x="4924844" y="555574"/>
                  </a:lnTo>
                  <a:lnTo>
                    <a:pt x="4924844" y="0"/>
                  </a:lnTo>
                  <a:lnTo>
                    <a:pt x="4900206" y="0"/>
                  </a:lnTo>
                  <a:lnTo>
                    <a:pt x="4900206" y="6553492"/>
                  </a:lnTo>
                  <a:lnTo>
                    <a:pt x="4607395" y="6553492"/>
                  </a:lnTo>
                  <a:lnTo>
                    <a:pt x="4607395" y="6262306"/>
                  </a:lnTo>
                  <a:lnTo>
                    <a:pt x="4900206" y="6262306"/>
                  </a:lnTo>
                  <a:lnTo>
                    <a:pt x="4900206" y="6237656"/>
                  </a:lnTo>
                  <a:lnTo>
                    <a:pt x="4607395" y="6237656"/>
                  </a:lnTo>
                  <a:lnTo>
                    <a:pt x="4607395" y="5946699"/>
                  </a:lnTo>
                  <a:lnTo>
                    <a:pt x="4900206" y="5946699"/>
                  </a:lnTo>
                  <a:lnTo>
                    <a:pt x="4900206" y="5922061"/>
                  </a:lnTo>
                  <a:lnTo>
                    <a:pt x="4607395" y="5922061"/>
                  </a:lnTo>
                  <a:lnTo>
                    <a:pt x="4607395" y="5631091"/>
                  </a:lnTo>
                  <a:lnTo>
                    <a:pt x="4900206" y="5631091"/>
                  </a:lnTo>
                  <a:lnTo>
                    <a:pt x="4900206" y="5606440"/>
                  </a:lnTo>
                  <a:lnTo>
                    <a:pt x="4607395" y="5606440"/>
                  </a:lnTo>
                  <a:lnTo>
                    <a:pt x="4607395" y="5315280"/>
                  </a:lnTo>
                  <a:lnTo>
                    <a:pt x="4900206" y="5315280"/>
                  </a:lnTo>
                  <a:lnTo>
                    <a:pt x="4900206" y="5290629"/>
                  </a:lnTo>
                  <a:lnTo>
                    <a:pt x="4607395" y="5290629"/>
                  </a:lnTo>
                  <a:lnTo>
                    <a:pt x="4607395" y="4999647"/>
                  </a:lnTo>
                  <a:lnTo>
                    <a:pt x="4900206" y="4999647"/>
                  </a:lnTo>
                  <a:lnTo>
                    <a:pt x="4900206" y="4974996"/>
                  </a:lnTo>
                  <a:lnTo>
                    <a:pt x="4607395" y="4974996"/>
                  </a:lnTo>
                  <a:lnTo>
                    <a:pt x="4607395" y="4683836"/>
                  </a:lnTo>
                  <a:lnTo>
                    <a:pt x="4900206" y="4683836"/>
                  </a:lnTo>
                  <a:lnTo>
                    <a:pt x="4900206" y="4659185"/>
                  </a:lnTo>
                  <a:lnTo>
                    <a:pt x="4607395" y="4659185"/>
                  </a:lnTo>
                  <a:lnTo>
                    <a:pt x="4607395" y="4368190"/>
                  </a:lnTo>
                  <a:lnTo>
                    <a:pt x="4900206" y="4368190"/>
                  </a:lnTo>
                  <a:lnTo>
                    <a:pt x="4900206" y="4343552"/>
                  </a:lnTo>
                  <a:lnTo>
                    <a:pt x="4607395" y="4343552"/>
                  </a:lnTo>
                  <a:lnTo>
                    <a:pt x="4607395" y="4052379"/>
                  </a:lnTo>
                  <a:lnTo>
                    <a:pt x="4900206" y="4052379"/>
                  </a:lnTo>
                  <a:lnTo>
                    <a:pt x="4900206" y="4027741"/>
                  </a:lnTo>
                  <a:lnTo>
                    <a:pt x="4607395" y="4027741"/>
                  </a:lnTo>
                  <a:lnTo>
                    <a:pt x="4607395" y="3736746"/>
                  </a:lnTo>
                  <a:lnTo>
                    <a:pt x="4900206" y="3736746"/>
                  </a:lnTo>
                  <a:lnTo>
                    <a:pt x="4900206" y="3712108"/>
                  </a:lnTo>
                  <a:lnTo>
                    <a:pt x="4607395" y="3712108"/>
                  </a:lnTo>
                  <a:lnTo>
                    <a:pt x="4607395" y="3421113"/>
                  </a:lnTo>
                  <a:lnTo>
                    <a:pt x="4900206" y="3421113"/>
                  </a:lnTo>
                  <a:lnTo>
                    <a:pt x="4900206" y="3396475"/>
                  </a:lnTo>
                  <a:lnTo>
                    <a:pt x="4607395" y="3396475"/>
                  </a:lnTo>
                  <a:lnTo>
                    <a:pt x="4607395" y="3105302"/>
                  </a:lnTo>
                  <a:lnTo>
                    <a:pt x="4900206" y="3105302"/>
                  </a:lnTo>
                  <a:lnTo>
                    <a:pt x="4900206" y="3080664"/>
                  </a:lnTo>
                  <a:lnTo>
                    <a:pt x="4607395" y="3080664"/>
                  </a:lnTo>
                  <a:lnTo>
                    <a:pt x="4607395" y="2789847"/>
                  </a:lnTo>
                  <a:lnTo>
                    <a:pt x="4900206" y="2789847"/>
                  </a:lnTo>
                  <a:lnTo>
                    <a:pt x="4900206" y="2765196"/>
                  </a:lnTo>
                  <a:lnTo>
                    <a:pt x="4607395" y="2765196"/>
                  </a:lnTo>
                  <a:lnTo>
                    <a:pt x="4607395" y="2474036"/>
                  </a:lnTo>
                  <a:lnTo>
                    <a:pt x="4900206" y="2474036"/>
                  </a:lnTo>
                  <a:lnTo>
                    <a:pt x="4900206" y="2449385"/>
                  </a:lnTo>
                  <a:lnTo>
                    <a:pt x="4607395" y="2449385"/>
                  </a:lnTo>
                  <a:lnTo>
                    <a:pt x="4607395" y="2158403"/>
                  </a:lnTo>
                  <a:lnTo>
                    <a:pt x="4900206" y="2158403"/>
                  </a:lnTo>
                  <a:lnTo>
                    <a:pt x="4900206" y="2133752"/>
                  </a:lnTo>
                  <a:lnTo>
                    <a:pt x="4607395" y="2133752"/>
                  </a:lnTo>
                  <a:lnTo>
                    <a:pt x="4607395" y="1842757"/>
                  </a:lnTo>
                  <a:lnTo>
                    <a:pt x="4900206" y="1842757"/>
                  </a:lnTo>
                  <a:lnTo>
                    <a:pt x="4900206" y="1818119"/>
                  </a:lnTo>
                  <a:lnTo>
                    <a:pt x="4607395" y="1818119"/>
                  </a:lnTo>
                  <a:lnTo>
                    <a:pt x="4607395" y="1526946"/>
                  </a:lnTo>
                  <a:lnTo>
                    <a:pt x="4900206" y="1526946"/>
                  </a:lnTo>
                  <a:lnTo>
                    <a:pt x="4900206" y="1502308"/>
                  </a:lnTo>
                  <a:lnTo>
                    <a:pt x="4607395" y="1502308"/>
                  </a:lnTo>
                  <a:lnTo>
                    <a:pt x="4607395" y="1211313"/>
                  </a:lnTo>
                  <a:lnTo>
                    <a:pt x="4900206" y="1211313"/>
                  </a:lnTo>
                  <a:lnTo>
                    <a:pt x="4900206" y="1186675"/>
                  </a:lnTo>
                  <a:lnTo>
                    <a:pt x="4607395" y="1186675"/>
                  </a:lnTo>
                  <a:lnTo>
                    <a:pt x="4607395" y="895502"/>
                  </a:lnTo>
                  <a:lnTo>
                    <a:pt x="4900206" y="895502"/>
                  </a:lnTo>
                  <a:lnTo>
                    <a:pt x="4900206" y="870864"/>
                  </a:lnTo>
                  <a:lnTo>
                    <a:pt x="4607395" y="870864"/>
                  </a:lnTo>
                  <a:lnTo>
                    <a:pt x="4607395" y="579704"/>
                  </a:lnTo>
                  <a:lnTo>
                    <a:pt x="4900206" y="579704"/>
                  </a:lnTo>
                  <a:lnTo>
                    <a:pt x="4900206" y="555574"/>
                  </a:lnTo>
                  <a:lnTo>
                    <a:pt x="4607395" y="555574"/>
                  </a:lnTo>
                  <a:lnTo>
                    <a:pt x="4607395" y="0"/>
                  </a:lnTo>
                  <a:lnTo>
                    <a:pt x="4582744" y="0"/>
                  </a:lnTo>
                  <a:lnTo>
                    <a:pt x="4582744" y="6553492"/>
                  </a:lnTo>
                  <a:lnTo>
                    <a:pt x="4290301" y="6553492"/>
                  </a:lnTo>
                  <a:lnTo>
                    <a:pt x="4290301" y="6262306"/>
                  </a:lnTo>
                  <a:lnTo>
                    <a:pt x="4582744" y="6262306"/>
                  </a:lnTo>
                  <a:lnTo>
                    <a:pt x="4582744" y="6237656"/>
                  </a:lnTo>
                  <a:lnTo>
                    <a:pt x="4290301" y="6237656"/>
                  </a:lnTo>
                  <a:lnTo>
                    <a:pt x="4290301" y="5946699"/>
                  </a:lnTo>
                  <a:lnTo>
                    <a:pt x="4582744" y="5946699"/>
                  </a:lnTo>
                  <a:lnTo>
                    <a:pt x="4582744" y="5922061"/>
                  </a:lnTo>
                  <a:lnTo>
                    <a:pt x="4290301" y="5922061"/>
                  </a:lnTo>
                  <a:lnTo>
                    <a:pt x="4290301" y="5631091"/>
                  </a:lnTo>
                  <a:lnTo>
                    <a:pt x="4582744" y="5631091"/>
                  </a:lnTo>
                  <a:lnTo>
                    <a:pt x="4582744" y="5606440"/>
                  </a:lnTo>
                  <a:lnTo>
                    <a:pt x="4290301" y="5606440"/>
                  </a:lnTo>
                  <a:lnTo>
                    <a:pt x="4290301" y="5315280"/>
                  </a:lnTo>
                  <a:lnTo>
                    <a:pt x="4582744" y="5315280"/>
                  </a:lnTo>
                  <a:lnTo>
                    <a:pt x="4582744" y="5290629"/>
                  </a:lnTo>
                  <a:lnTo>
                    <a:pt x="4290301" y="5290629"/>
                  </a:lnTo>
                  <a:lnTo>
                    <a:pt x="4290301" y="4999647"/>
                  </a:lnTo>
                  <a:lnTo>
                    <a:pt x="4582744" y="4999647"/>
                  </a:lnTo>
                  <a:lnTo>
                    <a:pt x="4582744" y="4974996"/>
                  </a:lnTo>
                  <a:lnTo>
                    <a:pt x="4290301" y="4974996"/>
                  </a:lnTo>
                  <a:lnTo>
                    <a:pt x="4290301" y="4683836"/>
                  </a:lnTo>
                  <a:lnTo>
                    <a:pt x="4582744" y="4683836"/>
                  </a:lnTo>
                  <a:lnTo>
                    <a:pt x="4582744" y="4659185"/>
                  </a:lnTo>
                  <a:lnTo>
                    <a:pt x="4290301" y="4659185"/>
                  </a:lnTo>
                  <a:lnTo>
                    <a:pt x="4290301" y="4368190"/>
                  </a:lnTo>
                  <a:lnTo>
                    <a:pt x="4582744" y="4368190"/>
                  </a:lnTo>
                  <a:lnTo>
                    <a:pt x="4582744" y="4343552"/>
                  </a:lnTo>
                  <a:lnTo>
                    <a:pt x="4290301" y="4343552"/>
                  </a:lnTo>
                  <a:lnTo>
                    <a:pt x="4290301" y="4052379"/>
                  </a:lnTo>
                  <a:lnTo>
                    <a:pt x="4582744" y="4052379"/>
                  </a:lnTo>
                  <a:lnTo>
                    <a:pt x="4582744" y="4027741"/>
                  </a:lnTo>
                  <a:lnTo>
                    <a:pt x="4290301" y="4027741"/>
                  </a:lnTo>
                  <a:lnTo>
                    <a:pt x="4290301" y="3736746"/>
                  </a:lnTo>
                  <a:lnTo>
                    <a:pt x="4582744" y="3736746"/>
                  </a:lnTo>
                  <a:lnTo>
                    <a:pt x="4582744" y="3712108"/>
                  </a:lnTo>
                  <a:lnTo>
                    <a:pt x="4290301" y="3712108"/>
                  </a:lnTo>
                  <a:lnTo>
                    <a:pt x="4290301" y="3421113"/>
                  </a:lnTo>
                  <a:lnTo>
                    <a:pt x="4582744" y="3421113"/>
                  </a:lnTo>
                  <a:lnTo>
                    <a:pt x="4582744" y="3396475"/>
                  </a:lnTo>
                  <a:lnTo>
                    <a:pt x="4290301" y="3396475"/>
                  </a:lnTo>
                  <a:lnTo>
                    <a:pt x="4290301" y="3105302"/>
                  </a:lnTo>
                  <a:lnTo>
                    <a:pt x="4582744" y="3105302"/>
                  </a:lnTo>
                  <a:lnTo>
                    <a:pt x="4582744" y="3080664"/>
                  </a:lnTo>
                  <a:lnTo>
                    <a:pt x="4290301" y="3080664"/>
                  </a:lnTo>
                  <a:lnTo>
                    <a:pt x="4290301" y="2789847"/>
                  </a:lnTo>
                  <a:lnTo>
                    <a:pt x="4582744" y="2789847"/>
                  </a:lnTo>
                  <a:lnTo>
                    <a:pt x="4582744" y="2765196"/>
                  </a:lnTo>
                  <a:lnTo>
                    <a:pt x="4290301" y="2765196"/>
                  </a:lnTo>
                  <a:lnTo>
                    <a:pt x="4290301" y="2474036"/>
                  </a:lnTo>
                  <a:lnTo>
                    <a:pt x="4582744" y="2474036"/>
                  </a:lnTo>
                  <a:lnTo>
                    <a:pt x="4582744" y="2449385"/>
                  </a:lnTo>
                  <a:lnTo>
                    <a:pt x="4290301" y="2449385"/>
                  </a:lnTo>
                  <a:lnTo>
                    <a:pt x="4290301" y="2158403"/>
                  </a:lnTo>
                  <a:lnTo>
                    <a:pt x="4582744" y="2158403"/>
                  </a:lnTo>
                  <a:lnTo>
                    <a:pt x="4582744" y="2133752"/>
                  </a:lnTo>
                  <a:lnTo>
                    <a:pt x="4290301" y="2133752"/>
                  </a:lnTo>
                  <a:lnTo>
                    <a:pt x="4290301" y="1842757"/>
                  </a:lnTo>
                  <a:lnTo>
                    <a:pt x="4582744" y="1842757"/>
                  </a:lnTo>
                  <a:lnTo>
                    <a:pt x="4582744" y="1818119"/>
                  </a:lnTo>
                  <a:lnTo>
                    <a:pt x="4290301" y="1818119"/>
                  </a:lnTo>
                  <a:lnTo>
                    <a:pt x="4290301" y="1526946"/>
                  </a:lnTo>
                  <a:lnTo>
                    <a:pt x="4582744" y="1526946"/>
                  </a:lnTo>
                  <a:lnTo>
                    <a:pt x="4582744" y="1502308"/>
                  </a:lnTo>
                  <a:lnTo>
                    <a:pt x="4290301" y="1502308"/>
                  </a:lnTo>
                  <a:lnTo>
                    <a:pt x="4290301" y="1211313"/>
                  </a:lnTo>
                  <a:lnTo>
                    <a:pt x="4582744" y="1211313"/>
                  </a:lnTo>
                  <a:lnTo>
                    <a:pt x="4582744" y="1186675"/>
                  </a:lnTo>
                  <a:lnTo>
                    <a:pt x="4290301" y="1186675"/>
                  </a:lnTo>
                  <a:lnTo>
                    <a:pt x="4290301" y="895502"/>
                  </a:lnTo>
                  <a:lnTo>
                    <a:pt x="4582744" y="895502"/>
                  </a:lnTo>
                  <a:lnTo>
                    <a:pt x="4582744" y="870864"/>
                  </a:lnTo>
                  <a:lnTo>
                    <a:pt x="4290301" y="870864"/>
                  </a:lnTo>
                  <a:lnTo>
                    <a:pt x="4290301" y="579704"/>
                  </a:lnTo>
                  <a:lnTo>
                    <a:pt x="4582744" y="579704"/>
                  </a:lnTo>
                  <a:lnTo>
                    <a:pt x="4582744" y="555574"/>
                  </a:lnTo>
                  <a:lnTo>
                    <a:pt x="4290301" y="555574"/>
                  </a:lnTo>
                  <a:lnTo>
                    <a:pt x="4290301" y="0"/>
                  </a:lnTo>
                  <a:lnTo>
                    <a:pt x="4265650" y="0"/>
                  </a:lnTo>
                  <a:lnTo>
                    <a:pt x="4265650" y="6553492"/>
                  </a:lnTo>
                  <a:lnTo>
                    <a:pt x="3973195" y="6553492"/>
                  </a:lnTo>
                  <a:lnTo>
                    <a:pt x="3973195" y="6262306"/>
                  </a:lnTo>
                  <a:lnTo>
                    <a:pt x="4265650" y="6262306"/>
                  </a:lnTo>
                  <a:lnTo>
                    <a:pt x="4265650" y="6237656"/>
                  </a:lnTo>
                  <a:lnTo>
                    <a:pt x="3973195" y="6237656"/>
                  </a:lnTo>
                  <a:lnTo>
                    <a:pt x="3973195" y="5946699"/>
                  </a:lnTo>
                  <a:lnTo>
                    <a:pt x="4265650" y="5946699"/>
                  </a:lnTo>
                  <a:lnTo>
                    <a:pt x="4265650" y="5922061"/>
                  </a:lnTo>
                  <a:lnTo>
                    <a:pt x="3973195" y="5922061"/>
                  </a:lnTo>
                  <a:lnTo>
                    <a:pt x="3973195" y="5631091"/>
                  </a:lnTo>
                  <a:lnTo>
                    <a:pt x="4265650" y="5631091"/>
                  </a:lnTo>
                  <a:lnTo>
                    <a:pt x="4265650" y="5606440"/>
                  </a:lnTo>
                  <a:lnTo>
                    <a:pt x="3973195" y="5606440"/>
                  </a:lnTo>
                  <a:lnTo>
                    <a:pt x="3973195" y="5315280"/>
                  </a:lnTo>
                  <a:lnTo>
                    <a:pt x="4265650" y="5315280"/>
                  </a:lnTo>
                  <a:lnTo>
                    <a:pt x="4265650" y="5290629"/>
                  </a:lnTo>
                  <a:lnTo>
                    <a:pt x="3973195" y="5290629"/>
                  </a:lnTo>
                  <a:lnTo>
                    <a:pt x="3973195" y="4999647"/>
                  </a:lnTo>
                  <a:lnTo>
                    <a:pt x="4265650" y="4999647"/>
                  </a:lnTo>
                  <a:lnTo>
                    <a:pt x="4265650" y="4974996"/>
                  </a:lnTo>
                  <a:lnTo>
                    <a:pt x="3973195" y="4974996"/>
                  </a:lnTo>
                  <a:lnTo>
                    <a:pt x="3973195" y="4683836"/>
                  </a:lnTo>
                  <a:lnTo>
                    <a:pt x="4265650" y="4683836"/>
                  </a:lnTo>
                  <a:lnTo>
                    <a:pt x="4265650" y="4659185"/>
                  </a:lnTo>
                  <a:lnTo>
                    <a:pt x="3973195" y="4659185"/>
                  </a:lnTo>
                  <a:lnTo>
                    <a:pt x="3973195" y="4368190"/>
                  </a:lnTo>
                  <a:lnTo>
                    <a:pt x="4265650" y="4368190"/>
                  </a:lnTo>
                  <a:lnTo>
                    <a:pt x="4265650" y="4343552"/>
                  </a:lnTo>
                  <a:lnTo>
                    <a:pt x="3973195" y="4343552"/>
                  </a:lnTo>
                  <a:lnTo>
                    <a:pt x="3973195" y="4052379"/>
                  </a:lnTo>
                  <a:lnTo>
                    <a:pt x="4265650" y="4052379"/>
                  </a:lnTo>
                  <a:lnTo>
                    <a:pt x="4265650" y="4027741"/>
                  </a:lnTo>
                  <a:lnTo>
                    <a:pt x="3973195" y="4027741"/>
                  </a:lnTo>
                  <a:lnTo>
                    <a:pt x="3973195" y="3736746"/>
                  </a:lnTo>
                  <a:lnTo>
                    <a:pt x="4265650" y="3736746"/>
                  </a:lnTo>
                  <a:lnTo>
                    <a:pt x="4265650" y="3712108"/>
                  </a:lnTo>
                  <a:lnTo>
                    <a:pt x="3973195" y="3712108"/>
                  </a:lnTo>
                  <a:lnTo>
                    <a:pt x="3973195" y="3421113"/>
                  </a:lnTo>
                  <a:lnTo>
                    <a:pt x="4265650" y="3421113"/>
                  </a:lnTo>
                  <a:lnTo>
                    <a:pt x="4265650" y="3396475"/>
                  </a:lnTo>
                  <a:lnTo>
                    <a:pt x="3973195" y="3396475"/>
                  </a:lnTo>
                  <a:lnTo>
                    <a:pt x="3973195" y="3105302"/>
                  </a:lnTo>
                  <a:lnTo>
                    <a:pt x="4265650" y="3105302"/>
                  </a:lnTo>
                  <a:lnTo>
                    <a:pt x="4265650" y="3080664"/>
                  </a:lnTo>
                  <a:lnTo>
                    <a:pt x="3973195" y="3080664"/>
                  </a:lnTo>
                  <a:lnTo>
                    <a:pt x="3973195" y="2789847"/>
                  </a:lnTo>
                  <a:lnTo>
                    <a:pt x="4265650" y="2789847"/>
                  </a:lnTo>
                  <a:lnTo>
                    <a:pt x="4265650" y="2765196"/>
                  </a:lnTo>
                  <a:lnTo>
                    <a:pt x="3973195" y="2765196"/>
                  </a:lnTo>
                  <a:lnTo>
                    <a:pt x="3973195" y="2474036"/>
                  </a:lnTo>
                  <a:lnTo>
                    <a:pt x="4265650" y="2474036"/>
                  </a:lnTo>
                  <a:lnTo>
                    <a:pt x="4265650" y="2449385"/>
                  </a:lnTo>
                  <a:lnTo>
                    <a:pt x="3973195" y="2449385"/>
                  </a:lnTo>
                  <a:lnTo>
                    <a:pt x="3973195" y="2158403"/>
                  </a:lnTo>
                  <a:lnTo>
                    <a:pt x="4265650" y="2158403"/>
                  </a:lnTo>
                  <a:lnTo>
                    <a:pt x="4265650" y="2133752"/>
                  </a:lnTo>
                  <a:lnTo>
                    <a:pt x="3973195" y="2133752"/>
                  </a:lnTo>
                  <a:lnTo>
                    <a:pt x="3973195" y="1842757"/>
                  </a:lnTo>
                  <a:lnTo>
                    <a:pt x="4265650" y="1842757"/>
                  </a:lnTo>
                  <a:lnTo>
                    <a:pt x="4265650" y="1818119"/>
                  </a:lnTo>
                  <a:lnTo>
                    <a:pt x="3973195" y="1818119"/>
                  </a:lnTo>
                  <a:lnTo>
                    <a:pt x="3973195" y="1526946"/>
                  </a:lnTo>
                  <a:lnTo>
                    <a:pt x="4265650" y="1526946"/>
                  </a:lnTo>
                  <a:lnTo>
                    <a:pt x="4265650" y="1502308"/>
                  </a:lnTo>
                  <a:lnTo>
                    <a:pt x="3973195" y="1502308"/>
                  </a:lnTo>
                  <a:lnTo>
                    <a:pt x="3973195" y="1211313"/>
                  </a:lnTo>
                  <a:lnTo>
                    <a:pt x="4265650" y="1211313"/>
                  </a:lnTo>
                  <a:lnTo>
                    <a:pt x="4265650" y="1186675"/>
                  </a:lnTo>
                  <a:lnTo>
                    <a:pt x="3973195" y="1186675"/>
                  </a:lnTo>
                  <a:lnTo>
                    <a:pt x="3973195" y="895502"/>
                  </a:lnTo>
                  <a:lnTo>
                    <a:pt x="4265650" y="895502"/>
                  </a:lnTo>
                  <a:lnTo>
                    <a:pt x="4265650" y="870864"/>
                  </a:lnTo>
                  <a:lnTo>
                    <a:pt x="3973195" y="870864"/>
                  </a:lnTo>
                  <a:lnTo>
                    <a:pt x="3973195" y="579704"/>
                  </a:lnTo>
                  <a:lnTo>
                    <a:pt x="4265650" y="579704"/>
                  </a:lnTo>
                  <a:lnTo>
                    <a:pt x="4265650" y="555574"/>
                  </a:lnTo>
                  <a:lnTo>
                    <a:pt x="3973195" y="555574"/>
                  </a:lnTo>
                  <a:lnTo>
                    <a:pt x="3973195" y="0"/>
                  </a:lnTo>
                  <a:lnTo>
                    <a:pt x="3948544" y="0"/>
                  </a:lnTo>
                  <a:lnTo>
                    <a:pt x="3948544" y="6553492"/>
                  </a:lnTo>
                  <a:lnTo>
                    <a:pt x="3656088" y="6553492"/>
                  </a:lnTo>
                  <a:lnTo>
                    <a:pt x="3656088" y="6262306"/>
                  </a:lnTo>
                  <a:lnTo>
                    <a:pt x="3948544" y="6262306"/>
                  </a:lnTo>
                  <a:lnTo>
                    <a:pt x="3948544" y="6237656"/>
                  </a:lnTo>
                  <a:lnTo>
                    <a:pt x="3656088" y="6237656"/>
                  </a:lnTo>
                  <a:lnTo>
                    <a:pt x="3656088" y="5946699"/>
                  </a:lnTo>
                  <a:lnTo>
                    <a:pt x="3948544" y="5946699"/>
                  </a:lnTo>
                  <a:lnTo>
                    <a:pt x="3948544" y="5922061"/>
                  </a:lnTo>
                  <a:lnTo>
                    <a:pt x="3656088" y="5922061"/>
                  </a:lnTo>
                  <a:lnTo>
                    <a:pt x="3656088" y="5631091"/>
                  </a:lnTo>
                  <a:lnTo>
                    <a:pt x="3948544" y="5631091"/>
                  </a:lnTo>
                  <a:lnTo>
                    <a:pt x="3948544" y="5606440"/>
                  </a:lnTo>
                  <a:lnTo>
                    <a:pt x="3656088" y="5606440"/>
                  </a:lnTo>
                  <a:lnTo>
                    <a:pt x="3656088" y="5315280"/>
                  </a:lnTo>
                  <a:lnTo>
                    <a:pt x="3948544" y="5315280"/>
                  </a:lnTo>
                  <a:lnTo>
                    <a:pt x="3948544" y="5290629"/>
                  </a:lnTo>
                  <a:lnTo>
                    <a:pt x="3656088" y="5290629"/>
                  </a:lnTo>
                  <a:lnTo>
                    <a:pt x="3656088" y="4999647"/>
                  </a:lnTo>
                  <a:lnTo>
                    <a:pt x="3948544" y="4999647"/>
                  </a:lnTo>
                  <a:lnTo>
                    <a:pt x="3948544" y="4974996"/>
                  </a:lnTo>
                  <a:lnTo>
                    <a:pt x="3656088" y="4974996"/>
                  </a:lnTo>
                  <a:lnTo>
                    <a:pt x="3656088" y="4683836"/>
                  </a:lnTo>
                  <a:lnTo>
                    <a:pt x="3948544" y="4683836"/>
                  </a:lnTo>
                  <a:lnTo>
                    <a:pt x="3948544" y="4659185"/>
                  </a:lnTo>
                  <a:lnTo>
                    <a:pt x="3656088" y="4659185"/>
                  </a:lnTo>
                  <a:lnTo>
                    <a:pt x="3656088" y="4368190"/>
                  </a:lnTo>
                  <a:lnTo>
                    <a:pt x="3948544" y="4368190"/>
                  </a:lnTo>
                  <a:lnTo>
                    <a:pt x="3948544" y="4343552"/>
                  </a:lnTo>
                  <a:lnTo>
                    <a:pt x="3656088" y="4343552"/>
                  </a:lnTo>
                  <a:lnTo>
                    <a:pt x="3656088" y="4052379"/>
                  </a:lnTo>
                  <a:lnTo>
                    <a:pt x="3948544" y="4052379"/>
                  </a:lnTo>
                  <a:lnTo>
                    <a:pt x="3948544" y="4027741"/>
                  </a:lnTo>
                  <a:lnTo>
                    <a:pt x="3656088" y="4027741"/>
                  </a:lnTo>
                  <a:lnTo>
                    <a:pt x="3656088" y="3736746"/>
                  </a:lnTo>
                  <a:lnTo>
                    <a:pt x="3948544" y="3736746"/>
                  </a:lnTo>
                  <a:lnTo>
                    <a:pt x="3948544" y="3712108"/>
                  </a:lnTo>
                  <a:lnTo>
                    <a:pt x="3656088" y="3712108"/>
                  </a:lnTo>
                  <a:lnTo>
                    <a:pt x="3656088" y="3421113"/>
                  </a:lnTo>
                  <a:lnTo>
                    <a:pt x="3948544" y="3421113"/>
                  </a:lnTo>
                  <a:lnTo>
                    <a:pt x="3948544" y="3396475"/>
                  </a:lnTo>
                  <a:lnTo>
                    <a:pt x="3656088" y="3396475"/>
                  </a:lnTo>
                  <a:lnTo>
                    <a:pt x="3656088" y="3105302"/>
                  </a:lnTo>
                  <a:lnTo>
                    <a:pt x="3948544" y="3105302"/>
                  </a:lnTo>
                  <a:lnTo>
                    <a:pt x="3948544" y="3080664"/>
                  </a:lnTo>
                  <a:lnTo>
                    <a:pt x="3656088" y="3080664"/>
                  </a:lnTo>
                  <a:lnTo>
                    <a:pt x="3656088" y="2789847"/>
                  </a:lnTo>
                  <a:lnTo>
                    <a:pt x="3948544" y="2789847"/>
                  </a:lnTo>
                  <a:lnTo>
                    <a:pt x="3948544" y="2765196"/>
                  </a:lnTo>
                  <a:lnTo>
                    <a:pt x="3656088" y="2765196"/>
                  </a:lnTo>
                  <a:lnTo>
                    <a:pt x="3656088" y="2474036"/>
                  </a:lnTo>
                  <a:lnTo>
                    <a:pt x="3948544" y="2474036"/>
                  </a:lnTo>
                  <a:lnTo>
                    <a:pt x="3948544" y="2449385"/>
                  </a:lnTo>
                  <a:lnTo>
                    <a:pt x="3656088" y="2449385"/>
                  </a:lnTo>
                  <a:lnTo>
                    <a:pt x="3656088" y="2158403"/>
                  </a:lnTo>
                  <a:lnTo>
                    <a:pt x="3948544" y="2158403"/>
                  </a:lnTo>
                  <a:lnTo>
                    <a:pt x="3948544" y="2133752"/>
                  </a:lnTo>
                  <a:lnTo>
                    <a:pt x="3656088" y="2133752"/>
                  </a:lnTo>
                  <a:lnTo>
                    <a:pt x="3656088" y="1842757"/>
                  </a:lnTo>
                  <a:lnTo>
                    <a:pt x="3948544" y="1842757"/>
                  </a:lnTo>
                  <a:lnTo>
                    <a:pt x="3948544" y="1818119"/>
                  </a:lnTo>
                  <a:lnTo>
                    <a:pt x="3656088" y="1818119"/>
                  </a:lnTo>
                  <a:lnTo>
                    <a:pt x="3656088" y="1526946"/>
                  </a:lnTo>
                  <a:lnTo>
                    <a:pt x="3948544" y="1526946"/>
                  </a:lnTo>
                  <a:lnTo>
                    <a:pt x="3948544" y="1502308"/>
                  </a:lnTo>
                  <a:lnTo>
                    <a:pt x="3656088" y="1502308"/>
                  </a:lnTo>
                  <a:lnTo>
                    <a:pt x="3656088" y="1211313"/>
                  </a:lnTo>
                  <a:lnTo>
                    <a:pt x="3948544" y="1211313"/>
                  </a:lnTo>
                  <a:lnTo>
                    <a:pt x="3948544" y="1186675"/>
                  </a:lnTo>
                  <a:lnTo>
                    <a:pt x="3656088" y="1186675"/>
                  </a:lnTo>
                  <a:lnTo>
                    <a:pt x="3656088" y="895502"/>
                  </a:lnTo>
                  <a:lnTo>
                    <a:pt x="3948544" y="895502"/>
                  </a:lnTo>
                  <a:lnTo>
                    <a:pt x="3948544" y="870864"/>
                  </a:lnTo>
                  <a:lnTo>
                    <a:pt x="3656088" y="870864"/>
                  </a:lnTo>
                  <a:lnTo>
                    <a:pt x="3656088" y="579704"/>
                  </a:lnTo>
                  <a:lnTo>
                    <a:pt x="3948544" y="579704"/>
                  </a:lnTo>
                  <a:lnTo>
                    <a:pt x="3948544" y="555574"/>
                  </a:lnTo>
                  <a:lnTo>
                    <a:pt x="3656088" y="555574"/>
                  </a:lnTo>
                  <a:lnTo>
                    <a:pt x="3656088" y="0"/>
                  </a:lnTo>
                  <a:lnTo>
                    <a:pt x="3631450" y="0"/>
                  </a:lnTo>
                  <a:lnTo>
                    <a:pt x="3631450" y="6553492"/>
                  </a:lnTo>
                  <a:lnTo>
                    <a:pt x="3338639" y="6553492"/>
                  </a:lnTo>
                  <a:lnTo>
                    <a:pt x="3338639" y="6262306"/>
                  </a:lnTo>
                  <a:lnTo>
                    <a:pt x="3631450" y="6262306"/>
                  </a:lnTo>
                  <a:lnTo>
                    <a:pt x="3631450" y="6237656"/>
                  </a:lnTo>
                  <a:lnTo>
                    <a:pt x="3338639" y="6237656"/>
                  </a:lnTo>
                  <a:lnTo>
                    <a:pt x="3338639" y="5946699"/>
                  </a:lnTo>
                  <a:lnTo>
                    <a:pt x="3631450" y="5946699"/>
                  </a:lnTo>
                  <a:lnTo>
                    <a:pt x="3631450" y="5922061"/>
                  </a:lnTo>
                  <a:lnTo>
                    <a:pt x="3338639" y="5922061"/>
                  </a:lnTo>
                  <a:lnTo>
                    <a:pt x="3338639" y="5631091"/>
                  </a:lnTo>
                  <a:lnTo>
                    <a:pt x="3631450" y="5631091"/>
                  </a:lnTo>
                  <a:lnTo>
                    <a:pt x="3631450" y="5606440"/>
                  </a:lnTo>
                  <a:lnTo>
                    <a:pt x="3338639" y="5606440"/>
                  </a:lnTo>
                  <a:lnTo>
                    <a:pt x="3338639" y="5315280"/>
                  </a:lnTo>
                  <a:lnTo>
                    <a:pt x="3631450" y="5315280"/>
                  </a:lnTo>
                  <a:lnTo>
                    <a:pt x="3631450" y="5290629"/>
                  </a:lnTo>
                  <a:lnTo>
                    <a:pt x="3338639" y="5290629"/>
                  </a:lnTo>
                  <a:lnTo>
                    <a:pt x="3338639" y="4999647"/>
                  </a:lnTo>
                  <a:lnTo>
                    <a:pt x="3631450" y="4999647"/>
                  </a:lnTo>
                  <a:lnTo>
                    <a:pt x="3631450" y="4974996"/>
                  </a:lnTo>
                  <a:lnTo>
                    <a:pt x="3338639" y="4974996"/>
                  </a:lnTo>
                  <a:lnTo>
                    <a:pt x="3338639" y="4683836"/>
                  </a:lnTo>
                  <a:lnTo>
                    <a:pt x="3631450" y="4683836"/>
                  </a:lnTo>
                  <a:lnTo>
                    <a:pt x="3631450" y="4659185"/>
                  </a:lnTo>
                  <a:lnTo>
                    <a:pt x="3338639" y="4659185"/>
                  </a:lnTo>
                  <a:lnTo>
                    <a:pt x="3338639" y="4368190"/>
                  </a:lnTo>
                  <a:lnTo>
                    <a:pt x="3631450" y="4368190"/>
                  </a:lnTo>
                  <a:lnTo>
                    <a:pt x="3631450" y="4343552"/>
                  </a:lnTo>
                  <a:lnTo>
                    <a:pt x="3338639" y="4343552"/>
                  </a:lnTo>
                  <a:lnTo>
                    <a:pt x="3338639" y="4052379"/>
                  </a:lnTo>
                  <a:lnTo>
                    <a:pt x="3631450" y="4052379"/>
                  </a:lnTo>
                  <a:lnTo>
                    <a:pt x="3631450" y="4027741"/>
                  </a:lnTo>
                  <a:lnTo>
                    <a:pt x="3338639" y="4027741"/>
                  </a:lnTo>
                  <a:lnTo>
                    <a:pt x="3338639" y="3736746"/>
                  </a:lnTo>
                  <a:lnTo>
                    <a:pt x="3631450" y="3736746"/>
                  </a:lnTo>
                  <a:lnTo>
                    <a:pt x="3631450" y="3712108"/>
                  </a:lnTo>
                  <a:lnTo>
                    <a:pt x="3338639" y="3712108"/>
                  </a:lnTo>
                  <a:lnTo>
                    <a:pt x="3338639" y="3421113"/>
                  </a:lnTo>
                  <a:lnTo>
                    <a:pt x="3631450" y="3421113"/>
                  </a:lnTo>
                  <a:lnTo>
                    <a:pt x="3631450" y="3396475"/>
                  </a:lnTo>
                  <a:lnTo>
                    <a:pt x="3338639" y="3396475"/>
                  </a:lnTo>
                  <a:lnTo>
                    <a:pt x="3338639" y="3105302"/>
                  </a:lnTo>
                  <a:lnTo>
                    <a:pt x="3631450" y="3105302"/>
                  </a:lnTo>
                  <a:lnTo>
                    <a:pt x="3631450" y="3080664"/>
                  </a:lnTo>
                  <a:lnTo>
                    <a:pt x="3338639" y="3080664"/>
                  </a:lnTo>
                  <a:lnTo>
                    <a:pt x="3338639" y="2789847"/>
                  </a:lnTo>
                  <a:lnTo>
                    <a:pt x="3631450" y="2789847"/>
                  </a:lnTo>
                  <a:lnTo>
                    <a:pt x="3631450" y="2765196"/>
                  </a:lnTo>
                  <a:lnTo>
                    <a:pt x="3338639" y="2765196"/>
                  </a:lnTo>
                  <a:lnTo>
                    <a:pt x="3338639" y="2474036"/>
                  </a:lnTo>
                  <a:lnTo>
                    <a:pt x="3631450" y="2474036"/>
                  </a:lnTo>
                  <a:lnTo>
                    <a:pt x="3631450" y="2449385"/>
                  </a:lnTo>
                  <a:lnTo>
                    <a:pt x="3338639" y="2449385"/>
                  </a:lnTo>
                  <a:lnTo>
                    <a:pt x="3338639" y="2158403"/>
                  </a:lnTo>
                  <a:lnTo>
                    <a:pt x="3631450" y="2158403"/>
                  </a:lnTo>
                  <a:lnTo>
                    <a:pt x="3631450" y="2133752"/>
                  </a:lnTo>
                  <a:lnTo>
                    <a:pt x="3338639" y="2133752"/>
                  </a:lnTo>
                  <a:lnTo>
                    <a:pt x="3338639" y="1842757"/>
                  </a:lnTo>
                  <a:lnTo>
                    <a:pt x="3631450" y="1842757"/>
                  </a:lnTo>
                  <a:lnTo>
                    <a:pt x="3631450" y="1818119"/>
                  </a:lnTo>
                  <a:lnTo>
                    <a:pt x="3338639" y="1818119"/>
                  </a:lnTo>
                  <a:lnTo>
                    <a:pt x="3338639" y="1526946"/>
                  </a:lnTo>
                  <a:lnTo>
                    <a:pt x="3631450" y="1526946"/>
                  </a:lnTo>
                  <a:lnTo>
                    <a:pt x="3631450" y="1502308"/>
                  </a:lnTo>
                  <a:lnTo>
                    <a:pt x="3338639" y="1502308"/>
                  </a:lnTo>
                  <a:lnTo>
                    <a:pt x="3338639" y="1211313"/>
                  </a:lnTo>
                  <a:lnTo>
                    <a:pt x="3631450" y="1211313"/>
                  </a:lnTo>
                  <a:lnTo>
                    <a:pt x="3631450" y="1186675"/>
                  </a:lnTo>
                  <a:lnTo>
                    <a:pt x="3338639" y="1186675"/>
                  </a:lnTo>
                  <a:lnTo>
                    <a:pt x="3338639" y="895502"/>
                  </a:lnTo>
                  <a:lnTo>
                    <a:pt x="3631450" y="895502"/>
                  </a:lnTo>
                  <a:lnTo>
                    <a:pt x="3631450" y="870864"/>
                  </a:lnTo>
                  <a:lnTo>
                    <a:pt x="3338639" y="870864"/>
                  </a:lnTo>
                  <a:lnTo>
                    <a:pt x="3338639" y="579704"/>
                  </a:lnTo>
                  <a:lnTo>
                    <a:pt x="3631450" y="579704"/>
                  </a:lnTo>
                  <a:lnTo>
                    <a:pt x="3631450" y="555574"/>
                  </a:lnTo>
                  <a:lnTo>
                    <a:pt x="3338639" y="555574"/>
                  </a:lnTo>
                  <a:lnTo>
                    <a:pt x="3338639" y="0"/>
                  </a:lnTo>
                  <a:lnTo>
                    <a:pt x="3313988" y="0"/>
                  </a:lnTo>
                  <a:lnTo>
                    <a:pt x="3313988" y="6237656"/>
                  </a:lnTo>
                  <a:lnTo>
                    <a:pt x="3021546" y="6237656"/>
                  </a:lnTo>
                  <a:lnTo>
                    <a:pt x="3021546" y="5946699"/>
                  </a:lnTo>
                  <a:lnTo>
                    <a:pt x="3313988" y="5946699"/>
                  </a:lnTo>
                  <a:lnTo>
                    <a:pt x="3313988" y="5922061"/>
                  </a:lnTo>
                  <a:lnTo>
                    <a:pt x="3021546" y="5922061"/>
                  </a:lnTo>
                  <a:lnTo>
                    <a:pt x="3021546" y="5631091"/>
                  </a:lnTo>
                  <a:lnTo>
                    <a:pt x="3313988" y="5631091"/>
                  </a:lnTo>
                  <a:lnTo>
                    <a:pt x="3313988" y="5606440"/>
                  </a:lnTo>
                  <a:lnTo>
                    <a:pt x="3021546" y="5606440"/>
                  </a:lnTo>
                  <a:lnTo>
                    <a:pt x="3021546" y="5315280"/>
                  </a:lnTo>
                  <a:lnTo>
                    <a:pt x="3313988" y="5315280"/>
                  </a:lnTo>
                  <a:lnTo>
                    <a:pt x="3313988" y="5290629"/>
                  </a:lnTo>
                  <a:lnTo>
                    <a:pt x="3021546" y="5290629"/>
                  </a:lnTo>
                  <a:lnTo>
                    <a:pt x="3021546" y="4999647"/>
                  </a:lnTo>
                  <a:lnTo>
                    <a:pt x="3313988" y="4999647"/>
                  </a:lnTo>
                  <a:lnTo>
                    <a:pt x="3313988" y="4974996"/>
                  </a:lnTo>
                  <a:lnTo>
                    <a:pt x="3021546" y="4974996"/>
                  </a:lnTo>
                  <a:lnTo>
                    <a:pt x="3021546" y="4683836"/>
                  </a:lnTo>
                  <a:lnTo>
                    <a:pt x="3313988" y="4683836"/>
                  </a:lnTo>
                  <a:lnTo>
                    <a:pt x="3313988" y="4659185"/>
                  </a:lnTo>
                  <a:lnTo>
                    <a:pt x="3021546" y="4659185"/>
                  </a:lnTo>
                  <a:lnTo>
                    <a:pt x="3021546" y="4368190"/>
                  </a:lnTo>
                  <a:lnTo>
                    <a:pt x="3313988" y="4368190"/>
                  </a:lnTo>
                  <a:lnTo>
                    <a:pt x="3313988" y="4343552"/>
                  </a:lnTo>
                  <a:lnTo>
                    <a:pt x="3021546" y="4343552"/>
                  </a:lnTo>
                  <a:lnTo>
                    <a:pt x="3021546" y="4052379"/>
                  </a:lnTo>
                  <a:lnTo>
                    <a:pt x="3313988" y="4052379"/>
                  </a:lnTo>
                  <a:lnTo>
                    <a:pt x="3313988" y="4027741"/>
                  </a:lnTo>
                  <a:lnTo>
                    <a:pt x="3021546" y="4027741"/>
                  </a:lnTo>
                  <a:lnTo>
                    <a:pt x="3021546" y="3736746"/>
                  </a:lnTo>
                  <a:lnTo>
                    <a:pt x="3313988" y="3736746"/>
                  </a:lnTo>
                  <a:lnTo>
                    <a:pt x="3313988" y="3712108"/>
                  </a:lnTo>
                  <a:lnTo>
                    <a:pt x="3021546" y="3712108"/>
                  </a:lnTo>
                  <a:lnTo>
                    <a:pt x="3021546" y="3421113"/>
                  </a:lnTo>
                  <a:lnTo>
                    <a:pt x="3313988" y="3421113"/>
                  </a:lnTo>
                  <a:lnTo>
                    <a:pt x="3313988" y="3396475"/>
                  </a:lnTo>
                  <a:lnTo>
                    <a:pt x="3021546" y="3396475"/>
                  </a:lnTo>
                  <a:lnTo>
                    <a:pt x="3021546" y="3105302"/>
                  </a:lnTo>
                  <a:lnTo>
                    <a:pt x="3313988" y="3105302"/>
                  </a:lnTo>
                  <a:lnTo>
                    <a:pt x="3313988" y="3080664"/>
                  </a:lnTo>
                  <a:lnTo>
                    <a:pt x="3021546" y="3080664"/>
                  </a:lnTo>
                  <a:lnTo>
                    <a:pt x="3021546" y="2789847"/>
                  </a:lnTo>
                  <a:lnTo>
                    <a:pt x="3313988" y="2789847"/>
                  </a:lnTo>
                  <a:lnTo>
                    <a:pt x="3313988" y="2765196"/>
                  </a:lnTo>
                  <a:lnTo>
                    <a:pt x="3021546" y="2765196"/>
                  </a:lnTo>
                  <a:lnTo>
                    <a:pt x="3021546" y="2474036"/>
                  </a:lnTo>
                  <a:lnTo>
                    <a:pt x="3313988" y="2474036"/>
                  </a:lnTo>
                  <a:lnTo>
                    <a:pt x="3313988" y="2449385"/>
                  </a:lnTo>
                  <a:lnTo>
                    <a:pt x="3021546" y="2449385"/>
                  </a:lnTo>
                  <a:lnTo>
                    <a:pt x="3021546" y="2158403"/>
                  </a:lnTo>
                  <a:lnTo>
                    <a:pt x="3313988" y="2158403"/>
                  </a:lnTo>
                  <a:lnTo>
                    <a:pt x="3313988" y="2133752"/>
                  </a:lnTo>
                  <a:lnTo>
                    <a:pt x="3021546" y="2133752"/>
                  </a:lnTo>
                  <a:lnTo>
                    <a:pt x="3021546" y="1842757"/>
                  </a:lnTo>
                  <a:lnTo>
                    <a:pt x="3313988" y="1842757"/>
                  </a:lnTo>
                  <a:lnTo>
                    <a:pt x="3313988" y="1818119"/>
                  </a:lnTo>
                  <a:lnTo>
                    <a:pt x="3021546" y="1818119"/>
                  </a:lnTo>
                  <a:lnTo>
                    <a:pt x="3021546" y="1526946"/>
                  </a:lnTo>
                  <a:lnTo>
                    <a:pt x="3313988" y="1526946"/>
                  </a:lnTo>
                  <a:lnTo>
                    <a:pt x="3313988" y="1502308"/>
                  </a:lnTo>
                  <a:lnTo>
                    <a:pt x="3021546" y="1502308"/>
                  </a:lnTo>
                  <a:lnTo>
                    <a:pt x="3021546" y="1211313"/>
                  </a:lnTo>
                  <a:lnTo>
                    <a:pt x="3313988" y="1211313"/>
                  </a:lnTo>
                  <a:lnTo>
                    <a:pt x="3313988" y="1186675"/>
                  </a:lnTo>
                  <a:lnTo>
                    <a:pt x="3021546" y="1186675"/>
                  </a:lnTo>
                  <a:lnTo>
                    <a:pt x="3021546" y="895502"/>
                  </a:lnTo>
                  <a:lnTo>
                    <a:pt x="3313988" y="895502"/>
                  </a:lnTo>
                  <a:lnTo>
                    <a:pt x="3313988" y="870864"/>
                  </a:lnTo>
                  <a:lnTo>
                    <a:pt x="3021546" y="870864"/>
                  </a:lnTo>
                  <a:lnTo>
                    <a:pt x="3021546" y="579704"/>
                  </a:lnTo>
                  <a:lnTo>
                    <a:pt x="3313988" y="579704"/>
                  </a:lnTo>
                  <a:lnTo>
                    <a:pt x="3313988" y="555574"/>
                  </a:lnTo>
                  <a:lnTo>
                    <a:pt x="3021546" y="555574"/>
                  </a:lnTo>
                  <a:lnTo>
                    <a:pt x="3021546" y="0"/>
                  </a:lnTo>
                  <a:lnTo>
                    <a:pt x="2996895" y="0"/>
                  </a:lnTo>
                  <a:lnTo>
                    <a:pt x="2996895" y="5922061"/>
                  </a:lnTo>
                  <a:lnTo>
                    <a:pt x="2704439" y="5922061"/>
                  </a:lnTo>
                  <a:lnTo>
                    <a:pt x="2704439" y="5631091"/>
                  </a:lnTo>
                  <a:lnTo>
                    <a:pt x="2996895" y="5631091"/>
                  </a:lnTo>
                  <a:lnTo>
                    <a:pt x="2996895" y="5606440"/>
                  </a:lnTo>
                  <a:lnTo>
                    <a:pt x="2704439" y="5606440"/>
                  </a:lnTo>
                  <a:lnTo>
                    <a:pt x="2704439" y="5315280"/>
                  </a:lnTo>
                  <a:lnTo>
                    <a:pt x="2996895" y="5315280"/>
                  </a:lnTo>
                  <a:lnTo>
                    <a:pt x="2996895" y="5290629"/>
                  </a:lnTo>
                  <a:lnTo>
                    <a:pt x="2704439" y="5290629"/>
                  </a:lnTo>
                  <a:lnTo>
                    <a:pt x="2704439" y="4999647"/>
                  </a:lnTo>
                  <a:lnTo>
                    <a:pt x="2996895" y="4999647"/>
                  </a:lnTo>
                  <a:lnTo>
                    <a:pt x="2996895" y="4974996"/>
                  </a:lnTo>
                  <a:lnTo>
                    <a:pt x="2704439" y="4974996"/>
                  </a:lnTo>
                  <a:lnTo>
                    <a:pt x="2704439" y="4683836"/>
                  </a:lnTo>
                  <a:lnTo>
                    <a:pt x="2996895" y="4683836"/>
                  </a:lnTo>
                  <a:lnTo>
                    <a:pt x="2996895" y="4659185"/>
                  </a:lnTo>
                  <a:lnTo>
                    <a:pt x="2704439" y="4659185"/>
                  </a:lnTo>
                  <a:lnTo>
                    <a:pt x="2704439" y="4368190"/>
                  </a:lnTo>
                  <a:lnTo>
                    <a:pt x="2996895" y="4368190"/>
                  </a:lnTo>
                  <a:lnTo>
                    <a:pt x="2996895" y="4343552"/>
                  </a:lnTo>
                  <a:lnTo>
                    <a:pt x="2704439" y="4343552"/>
                  </a:lnTo>
                  <a:lnTo>
                    <a:pt x="2704439" y="4052379"/>
                  </a:lnTo>
                  <a:lnTo>
                    <a:pt x="2996895" y="4052379"/>
                  </a:lnTo>
                  <a:lnTo>
                    <a:pt x="2996895" y="4027741"/>
                  </a:lnTo>
                  <a:lnTo>
                    <a:pt x="2704439" y="4027741"/>
                  </a:lnTo>
                  <a:lnTo>
                    <a:pt x="2704439" y="3736746"/>
                  </a:lnTo>
                  <a:lnTo>
                    <a:pt x="2996895" y="3736746"/>
                  </a:lnTo>
                  <a:lnTo>
                    <a:pt x="2996895" y="3712108"/>
                  </a:lnTo>
                  <a:lnTo>
                    <a:pt x="2704439" y="3712108"/>
                  </a:lnTo>
                  <a:lnTo>
                    <a:pt x="2704439" y="3421113"/>
                  </a:lnTo>
                  <a:lnTo>
                    <a:pt x="2996895" y="3421113"/>
                  </a:lnTo>
                  <a:lnTo>
                    <a:pt x="2996895" y="3396475"/>
                  </a:lnTo>
                  <a:lnTo>
                    <a:pt x="2704439" y="3396475"/>
                  </a:lnTo>
                  <a:lnTo>
                    <a:pt x="2704439" y="3105302"/>
                  </a:lnTo>
                  <a:lnTo>
                    <a:pt x="2996895" y="3105302"/>
                  </a:lnTo>
                  <a:lnTo>
                    <a:pt x="2996895" y="3080664"/>
                  </a:lnTo>
                  <a:lnTo>
                    <a:pt x="2704439" y="3080664"/>
                  </a:lnTo>
                  <a:lnTo>
                    <a:pt x="2704439" y="2789847"/>
                  </a:lnTo>
                  <a:lnTo>
                    <a:pt x="2996895" y="2789847"/>
                  </a:lnTo>
                  <a:lnTo>
                    <a:pt x="2996895" y="2765196"/>
                  </a:lnTo>
                  <a:lnTo>
                    <a:pt x="2704439" y="2765196"/>
                  </a:lnTo>
                  <a:lnTo>
                    <a:pt x="2704439" y="2474036"/>
                  </a:lnTo>
                  <a:lnTo>
                    <a:pt x="2996895" y="2474036"/>
                  </a:lnTo>
                  <a:lnTo>
                    <a:pt x="2996895" y="2449385"/>
                  </a:lnTo>
                  <a:lnTo>
                    <a:pt x="2704439" y="2449385"/>
                  </a:lnTo>
                  <a:lnTo>
                    <a:pt x="2704439" y="2158403"/>
                  </a:lnTo>
                  <a:lnTo>
                    <a:pt x="2996895" y="2158403"/>
                  </a:lnTo>
                  <a:lnTo>
                    <a:pt x="2996895" y="2133752"/>
                  </a:lnTo>
                  <a:lnTo>
                    <a:pt x="2704439" y="2133752"/>
                  </a:lnTo>
                  <a:lnTo>
                    <a:pt x="2704439" y="1842757"/>
                  </a:lnTo>
                  <a:lnTo>
                    <a:pt x="2996895" y="1842757"/>
                  </a:lnTo>
                  <a:lnTo>
                    <a:pt x="2996895" y="1818119"/>
                  </a:lnTo>
                  <a:lnTo>
                    <a:pt x="2704439" y="1818119"/>
                  </a:lnTo>
                  <a:lnTo>
                    <a:pt x="2704439" y="1526946"/>
                  </a:lnTo>
                  <a:lnTo>
                    <a:pt x="2996895" y="1526946"/>
                  </a:lnTo>
                  <a:lnTo>
                    <a:pt x="2996895" y="1502308"/>
                  </a:lnTo>
                  <a:lnTo>
                    <a:pt x="2704439" y="1502308"/>
                  </a:lnTo>
                  <a:lnTo>
                    <a:pt x="2704439" y="1211313"/>
                  </a:lnTo>
                  <a:lnTo>
                    <a:pt x="2996895" y="1211313"/>
                  </a:lnTo>
                  <a:lnTo>
                    <a:pt x="2996895" y="1186675"/>
                  </a:lnTo>
                  <a:lnTo>
                    <a:pt x="2704439" y="1186675"/>
                  </a:lnTo>
                  <a:lnTo>
                    <a:pt x="2704439" y="895502"/>
                  </a:lnTo>
                  <a:lnTo>
                    <a:pt x="2996895" y="895502"/>
                  </a:lnTo>
                  <a:lnTo>
                    <a:pt x="2996895" y="870864"/>
                  </a:lnTo>
                  <a:lnTo>
                    <a:pt x="2704439" y="870864"/>
                  </a:lnTo>
                  <a:lnTo>
                    <a:pt x="2704439" y="579704"/>
                  </a:lnTo>
                  <a:lnTo>
                    <a:pt x="2996895" y="579704"/>
                  </a:lnTo>
                  <a:lnTo>
                    <a:pt x="2996895" y="555574"/>
                  </a:lnTo>
                  <a:lnTo>
                    <a:pt x="2704439" y="555574"/>
                  </a:lnTo>
                  <a:lnTo>
                    <a:pt x="2704439" y="0"/>
                  </a:lnTo>
                  <a:lnTo>
                    <a:pt x="2679789" y="0"/>
                  </a:lnTo>
                  <a:lnTo>
                    <a:pt x="2679789" y="5922061"/>
                  </a:lnTo>
                  <a:lnTo>
                    <a:pt x="2387346" y="5922061"/>
                  </a:lnTo>
                  <a:lnTo>
                    <a:pt x="2387346" y="5631091"/>
                  </a:lnTo>
                  <a:lnTo>
                    <a:pt x="2679789" y="5631091"/>
                  </a:lnTo>
                  <a:lnTo>
                    <a:pt x="2679789" y="5606440"/>
                  </a:lnTo>
                  <a:lnTo>
                    <a:pt x="2387346" y="5606440"/>
                  </a:lnTo>
                  <a:lnTo>
                    <a:pt x="2387346" y="5315280"/>
                  </a:lnTo>
                  <a:lnTo>
                    <a:pt x="2679789" y="5315280"/>
                  </a:lnTo>
                  <a:lnTo>
                    <a:pt x="2679789" y="5290629"/>
                  </a:lnTo>
                  <a:lnTo>
                    <a:pt x="2387346" y="5290629"/>
                  </a:lnTo>
                  <a:lnTo>
                    <a:pt x="2387346" y="4999647"/>
                  </a:lnTo>
                  <a:lnTo>
                    <a:pt x="2679789" y="4999647"/>
                  </a:lnTo>
                  <a:lnTo>
                    <a:pt x="2679789" y="4974996"/>
                  </a:lnTo>
                  <a:lnTo>
                    <a:pt x="2387346" y="4974996"/>
                  </a:lnTo>
                  <a:lnTo>
                    <a:pt x="2387346" y="4683836"/>
                  </a:lnTo>
                  <a:lnTo>
                    <a:pt x="2679789" y="4683836"/>
                  </a:lnTo>
                  <a:lnTo>
                    <a:pt x="2679789" y="4659185"/>
                  </a:lnTo>
                  <a:lnTo>
                    <a:pt x="2387346" y="4659185"/>
                  </a:lnTo>
                  <a:lnTo>
                    <a:pt x="2387346" y="4368190"/>
                  </a:lnTo>
                  <a:lnTo>
                    <a:pt x="2679789" y="4368190"/>
                  </a:lnTo>
                  <a:lnTo>
                    <a:pt x="2679789" y="4343552"/>
                  </a:lnTo>
                  <a:lnTo>
                    <a:pt x="2387346" y="4343552"/>
                  </a:lnTo>
                  <a:lnTo>
                    <a:pt x="2387346" y="4052379"/>
                  </a:lnTo>
                  <a:lnTo>
                    <a:pt x="2679789" y="4052379"/>
                  </a:lnTo>
                  <a:lnTo>
                    <a:pt x="2679789" y="4027741"/>
                  </a:lnTo>
                  <a:lnTo>
                    <a:pt x="2387346" y="4027741"/>
                  </a:lnTo>
                  <a:lnTo>
                    <a:pt x="2387346" y="3736746"/>
                  </a:lnTo>
                  <a:lnTo>
                    <a:pt x="2679789" y="3736746"/>
                  </a:lnTo>
                  <a:lnTo>
                    <a:pt x="2679789" y="3712108"/>
                  </a:lnTo>
                  <a:lnTo>
                    <a:pt x="2387346" y="3712108"/>
                  </a:lnTo>
                  <a:lnTo>
                    <a:pt x="2387346" y="3421113"/>
                  </a:lnTo>
                  <a:lnTo>
                    <a:pt x="2679789" y="3421113"/>
                  </a:lnTo>
                  <a:lnTo>
                    <a:pt x="2679789" y="3396475"/>
                  </a:lnTo>
                  <a:lnTo>
                    <a:pt x="2387346" y="3396475"/>
                  </a:lnTo>
                  <a:lnTo>
                    <a:pt x="2387346" y="3105302"/>
                  </a:lnTo>
                  <a:lnTo>
                    <a:pt x="2679789" y="3105302"/>
                  </a:lnTo>
                  <a:lnTo>
                    <a:pt x="2679789" y="3080664"/>
                  </a:lnTo>
                  <a:lnTo>
                    <a:pt x="2387346" y="3080664"/>
                  </a:lnTo>
                  <a:lnTo>
                    <a:pt x="2387346" y="2789847"/>
                  </a:lnTo>
                  <a:lnTo>
                    <a:pt x="2679789" y="2789847"/>
                  </a:lnTo>
                  <a:lnTo>
                    <a:pt x="2679789" y="2765196"/>
                  </a:lnTo>
                  <a:lnTo>
                    <a:pt x="2387346" y="2765196"/>
                  </a:lnTo>
                  <a:lnTo>
                    <a:pt x="2387346" y="2474036"/>
                  </a:lnTo>
                  <a:lnTo>
                    <a:pt x="2679789" y="2474036"/>
                  </a:lnTo>
                  <a:lnTo>
                    <a:pt x="2679789" y="2449385"/>
                  </a:lnTo>
                  <a:lnTo>
                    <a:pt x="2387346" y="2449385"/>
                  </a:lnTo>
                  <a:lnTo>
                    <a:pt x="2387346" y="2158403"/>
                  </a:lnTo>
                  <a:lnTo>
                    <a:pt x="2679789" y="2158403"/>
                  </a:lnTo>
                  <a:lnTo>
                    <a:pt x="2679789" y="2133752"/>
                  </a:lnTo>
                  <a:lnTo>
                    <a:pt x="2387346" y="2133752"/>
                  </a:lnTo>
                  <a:lnTo>
                    <a:pt x="2387346" y="1842757"/>
                  </a:lnTo>
                  <a:lnTo>
                    <a:pt x="2679789" y="1842757"/>
                  </a:lnTo>
                  <a:lnTo>
                    <a:pt x="2679789" y="1818119"/>
                  </a:lnTo>
                  <a:lnTo>
                    <a:pt x="2387346" y="1818119"/>
                  </a:lnTo>
                  <a:lnTo>
                    <a:pt x="2387346" y="1526946"/>
                  </a:lnTo>
                  <a:lnTo>
                    <a:pt x="2679789" y="1526946"/>
                  </a:lnTo>
                  <a:lnTo>
                    <a:pt x="2679789" y="1502308"/>
                  </a:lnTo>
                  <a:lnTo>
                    <a:pt x="2387346" y="1502308"/>
                  </a:lnTo>
                  <a:lnTo>
                    <a:pt x="2387346" y="1211313"/>
                  </a:lnTo>
                  <a:lnTo>
                    <a:pt x="2679789" y="1211313"/>
                  </a:lnTo>
                  <a:lnTo>
                    <a:pt x="2679789" y="1186675"/>
                  </a:lnTo>
                  <a:lnTo>
                    <a:pt x="2387346" y="1186675"/>
                  </a:lnTo>
                  <a:lnTo>
                    <a:pt x="2387346" y="895502"/>
                  </a:lnTo>
                  <a:lnTo>
                    <a:pt x="2679789" y="895502"/>
                  </a:lnTo>
                  <a:lnTo>
                    <a:pt x="2679789" y="870864"/>
                  </a:lnTo>
                  <a:lnTo>
                    <a:pt x="2387346" y="870864"/>
                  </a:lnTo>
                  <a:lnTo>
                    <a:pt x="2387346" y="579704"/>
                  </a:lnTo>
                  <a:lnTo>
                    <a:pt x="2679789" y="579704"/>
                  </a:lnTo>
                  <a:lnTo>
                    <a:pt x="2679789" y="555574"/>
                  </a:lnTo>
                  <a:lnTo>
                    <a:pt x="2387346" y="555574"/>
                  </a:lnTo>
                  <a:lnTo>
                    <a:pt x="2387346" y="0"/>
                  </a:lnTo>
                  <a:lnTo>
                    <a:pt x="2362695" y="0"/>
                  </a:lnTo>
                  <a:lnTo>
                    <a:pt x="2362695" y="2765196"/>
                  </a:lnTo>
                  <a:lnTo>
                    <a:pt x="2069884" y="2765196"/>
                  </a:lnTo>
                  <a:lnTo>
                    <a:pt x="2069884" y="2474036"/>
                  </a:lnTo>
                  <a:lnTo>
                    <a:pt x="2362695" y="2474036"/>
                  </a:lnTo>
                  <a:lnTo>
                    <a:pt x="2362695" y="2449385"/>
                  </a:lnTo>
                  <a:lnTo>
                    <a:pt x="2069884" y="2449385"/>
                  </a:lnTo>
                  <a:lnTo>
                    <a:pt x="2069884" y="2158403"/>
                  </a:lnTo>
                  <a:lnTo>
                    <a:pt x="2362695" y="2158403"/>
                  </a:lnTo>
                  <a:lnTo>
                    <a:pt x="2362695" y="2133752"/>
                  </a:lnTo>
                  <a:lnTo>
                    <a:pt x="2069884" y="2133752"/>
                  </a:lnTo>
                  <a:lnTo>
                    <a:pt x="2069884" y="1842757"/>
                  </a:lnTo>
                  <a:lnTo>
                    <a:pt x="2362695" y="1842757"/>
                  </a:lnTo>
                  <a:lnTo>
                    <a:pt x="2362695" y="1818119"/>
                  </a:lnTo>
                  <a:lnTo>
                    <a:pt x="2069884" y="1818119"/>
                  </a:lnTo>
                  <a:lnTo>
                    <a:pt x="2069884" y="1526946"/>
                  </a:lnTo>
                  <a:lnTo>
                    <a:pt x="2362695" y="1526946"/>
                  </a:lnTo>
                  <a:lnTo>
                    <a:pt x="2362695" y="1502308"/>
                  </a:lnTo>
                  <a:lnTo>
                    <a:pt x="2069884" y="1502308"/>
                  </a:lnTo>
                  <a:lnTo>
                    <a:pt x="2069884" y="1211313"/>
                  </a:lnTo>
                  <a:lnTo>
                    <a:pt x="2362695" y="1211313"/>
                  </a:lnTo>
                  <a:lnTo>
                    <a:pt x="2362695" y="1186675"/>
                  </a:lnTo>
                  <a:lnTo>
                    <a:pt x="2069884" y="1186675"/>
                  </a:lnTo>
                  <a:lnTo>
                    <a:pt x="2069884" y="895502"/>
                  </a:lnTo>
                  <a:lnTo>
                    <a:pt x="2362695" y="895502"/>
                  </a:lnTo>
                  <a:lnTo>
                    <a:pt x="2362695" y="870864"/>
                  </a:lnTo>
                  <a:lnTo>
                    <a:pt x="2069884" y="870864"/>
                  </a:lnTo>
                  <a:lnTo>
                    <a:pt x="2069884" y="579704"/>
                  </a:lnTo>
                  <a:lnTo>
                    <a:pt x="2362695" y="579704"/>
                  </a:lnTo>
                  <a:lnTo>
                    <a:pt x="2362695" y="555574"/>
                  </a:lnTo>
                  <a:lnTo>
                    <a:pt x="2069884" y="555574"/>
                  </a:lnTo>
                  <a:lnTo>
                    <a:pt x="2069884" y="0"/>
                  </a:lnTo>
                  <a:lnTo>
                    <a:pt x="2045233" y="0"/>
                  </a:lnTo>
                  <a:lnTo>
                    <a:pt x="2045233" y="2133752"/>
                  </a:lnTo>
                  <a:lnTo>
                    <a:pt x="1752790" y="2133752"/>
                  </a:lnTo>
                  <a:lnTo>
                    <a:pt x="1752790" y="1842757"/>
                  </a:lnTo>
                  <a:lnTo>
                    <a:pt x="2045233" y="1842757"/>
                  </a:lnTo>
                  <a:lnTo>
                    <a:pt x="2045233" y="1818119"/>
                  </a:lnTo>
                  <a:lnTo>
                    <a:pt x="1752790" y="1818119"/>
                  </a:lnTo>
                  <a:lnTo>
                    <a:pt x="1752790" y="1526946"/>
                  </a:lnTo>
                  <a:lnTo>
                    <a:pt x="2045233" y="1526946"/>
                  </a:lnTo>
                  <a:lnTo>
                    <a:pt x="2045233" y="1502308"/>
                  </a:lnTo>
                  <a:lnTo>
                    <a:pt x="1752790" y="1502308"/>
                  </a:lnTo>
                  <a:lnTo>
                    <a:pt x="1752790" y="1211313"/>
                  </a:lnTo>
                  <a:lnTo>
                    <a:pt x="2045233" y="1211313"/>
                  </a:lnTo>
                  <a:lnTo>
                    <a:pt x="2045233" y="1186675"/>
                  </a:lnTo>
                  <a:lnTo>
                    <a:pt x="1752790" y="1186675"/>
                  </a:lnTo>
                  <a:lnTo>
                    <a:pt x="1752790" y="895502"/>
                  </a:lnTo>
                  <a:lnTo>
                    <a:pt x="2045233" y="895502"/>
                  </a:lnTo>
                  <a:lnTo>
                    <a:pt x="2045233" y="870864"/>
                  </a:lnTo>
                  <a:lnTo>
                    <a:pt x="1752790" y="870864"/>
                  </a:lnTo>
                  <a:lnTo>
                    <a:pt x="1752790" y="579704"/>
                  </a:lnTo>
                  <a:lnTo>
                    <a:pt x="2045233" y="579704"/>
                  </a:lnTo>
                  <a:lnTo>
                    <a:pt x="2045233" y="555574"/>
                  </a:lnTo>
                  <a:lnTo>
                    <a:pt x="1752790" y="555574"/>
                  </a:lnTo>
                  <a:lnTo>
                    <a:pt x="1752790" y="0"/>
                  </a:lnTo>
                  <a:lnTo>
                    <a:pt x="1728139" y="0"/>
                  </a:lnTo>
                  <a:lnTo>
                    <a:pt x="1728139" y="1818119"/>
                  </a:lnTo>
                  <a:lnTo>
                    <a:pt x="1435620" y="1818119"/>
                  </a:lnTo>
                  <a:lnTo>
                    <a:pt x="1435620" y="1526946"/>
                  </a:lnTo>
                  <a:lnTo>
                    <a:pt x="1728139" y="1526946"/>
                  </a:lnTo>
                  <a:lnTo>
                    <a:pt x="1728139" y="1502308"/>
                  </a:lnTo>
                  <a:lnTo>
                    <a:pt x="1435620" y="1502308"/>
                  </a:lnTo>
                  <a:lnTo>
                    <a:pt x="1435620" y="1211313"/>
                  </a:lnTo>
                  <a:lnTo>
                    <a:pt x="1728139" y="1211313"/>
                  </a:lnTo>
                  <a:lnTo>
                    <a:pt x="1728139" y="1186675"/>
                  </a:lnTo>
                  <a:lnTo>
                    <a:pt x="1435620" y="1186675"/>
                  </a:lnTo>
                  <a:lnTo>
                    <a:pt x="1435620" y="895502"/>
                  </a:lnTo>
                  <a:lnTo>
                    <a:pt x="1728139" y="895502"/>
                  </a:lnTo>
                  <a:lnTo>
                    <a:pt x="1728139" y="870864"/>
                  </a:lnTo>
                  <a:lnTo>
                    <a:pt x="1435620" y="870864"/>
                  </a:lnTo>
                  <a:lnTo>
                    <a:pt x="1435620" y="579704"/>
                  </a:lnTo>
                  <a:lnTo>
                    <a:pt x="1728139" y="579704"/>
                  </a:lnTo>
                  <a:lnTo>
                    <a:pt x="1728139" y="555574"/>
                  </a:lnTo>
                  <a:lnTo>
                    <a:pt x="1435620" y="555574"/>
                  </a:lnTo>
                  <a:lnTo>
                    <a:pt x="1435620" y="190"/>
                  </a:lnTo>
                  <a:lnTo>
                    <a:pt x="1410970" y="317"/>
                  </a:lnTo>
                  <a:lnTo>
                    <a:pt x="1410970" y="1818119"/>
                  </a:lnTo>
                  <a:lnTo>
                    <a:pt x="1118273" y="1818119"/>
                  </a:lnTo>
                  <a:lnTo>
                    <a:pt x="1118273" y="1526946"/>
                  </a:lnTo>
                  <a:lnTo>
                    <a:pt x="1410970" y="1526946"/>
                  </a:lnTo>
                  <a:lnTo>
                    <a:pt x="1410970" y="1502308"/>
                  </a:lnTo>
                  <a:lnTo>
                    <a:pt x="1118273" y="1502308"/>
                  </a:lnTo>
                  <a:lnTo>
                    <a:pt x="1118273" y="1211313"/>
                  </a:lnTo>
                  <a:lnTo>
                    <a:pt x="1410970" y="1211313"/>
                  </a:lnTo>
                  <a:lnTo>
                    <a:pt x="1410970" y="1186675"/>
                  </a:lnTo>
                  <a:lnTo>
                    <a:pt x="1118273" y="1186675"/>
                  </a:lnTo>
                  <a:lnTo>
                    <a:pt x="1118273" y="895502"/>
                  </a:lnTo>
                  <a:lnTo>
                    <a:pt x="1410970" y="895502"/>
                  </a:lnTo>
                  <a:lnTo>
                    <a:pt x="1410970" y="870864"/>
                  </a:lnTo>
                  <a:lnTo>
                    <a:pt x="1118273" y="870864"/>
                  </a:lnTo>
                  <a:lnTo>
                    <a:pt x="1118273" y="579704"/>
                  </a:lnTo>
                  <a:lnTo>
                    <a:pt x="1410970" y="579704"/>
                  </a:lnTo>
                  <a:lnTo>
                    <a:pt x="1410970" y="555574"/>
                  </a:lnTo>
                  <a:lnTo>
                    <a:pt x="1118273" y="555574"/>
                  </a:lnTo>
                  <a:lnTo>
                    <a:pt x="1118273" y="1701"/>
                  </a:lnTo>
                  <a:lnTo>
                    <a:pt x="1093622" y="1816"/>
                  </a:lnTo>
                  <a:lnTo>
                    <a:pt x="1093622" y="1502308"/>
                  </a:lnTo>
                  <a:lnTo>
                    <a:pt x="801116" y="1502308"/>
                  </a:lnTo>
                  <a:lnTo>
                    <a:pt x="801116" y="1211313"/>
                  </a:lnTo>
                  <a:lnTo>
                    <a:pt x="1093622" y="1211313"/>
                  </a:lnTo>
                  <a:lnTo>
                    <a:pt x="1093622" y="1186675"/>
                  </a:lnTo>
                  <a:lnTo>
                    <a:pt x="801116" y="1186675"/>
                  </a:lnTo>
                  <a:lnTo>
                    <a:pt x="801116" y="895502"/>
                  </a:lnTo>
                  <a:lnTo>
                    <a:pt x="1093622" y="895502"/>
                  </a:lnTo>
                  <a:lnTo>
                    <a:pt x="1093622" y="870864"/>
                  </a:lnTo>
                  <a:lnTo>
                    <a:pt x="801116" y="870864"/>
                  </a:lnTo>
                  <a:lnTo>
                    <a:pt x="801116" y="579704"/>
                  </a:lnTo>
                  <a:lnTo>
                    <a:pt x="1093622" y="579704"/>
                  </a:lnTo>
                  <a:lnTo>
                    <a:pt x="1093622" y="555574"/>
                  </a:lnTo>
                  <a:lnTo>
                    <a:pt x="801116" y="555574"/>
                  </a:lnTo>
                  <a:lnTo>
                    <a:pt x="801116" y="3200"/>
                  </a:lnTo>
                  <a:lnTo>
                    <a:pt x="776465" y="3327"/>
                  </a:lnTo>
                  <a:lnTo>
                    <a:pt x="776465" y="1502308"/>
                  </a:lnTo>
                  <a:lnTo>
                    <a:pt x="483984" y="1502308"/>
                  </a:lnTo>
                  <a:lnTo>
                    <a:pt x="483984" y="1211313"/>
                  </a:lnTo>
                  <a:lnTo>
                    <a:pt x="776465" y="1211313"/>
                  </a:lnTo>
                  <a:lnTo>
                    <a:pt x="776465" y="1186675"/>
                  </a:lnTo>
                  <a:lnTo>
                    <a:pt x="483984" y="1186675"/>
                  </a:lnTo>
                  <a:lnTo>
                    <a:pt x="483984" y="895502"/>
                  </a:lnTo>
                  <a:lnTo>
                    <a:pt x="776465" y="895502"/>
                  </a:lnTo>
                  <a:lnTo>
                    <a:pt x="776465" y="870864"/>
                  </a:lnTo>
                  <a:lnTo>
                    <a:pt x="483984" y="870864"/>
                  </a:lnTo>
                  <a:lnTo>
                    <a:pt x="483984" y="579704"/>
                  </a:lnTo>
                  <a:lnTo>
                    <a:pt x="776465" y="579704"/>
                  </a:lnTo>
                  <a:lnTo>
                    <a:pt x="776465" y="555574"/>
                  </a:lnTo>
                  <a:lnTo>
                    <a:pt x="483984" y="555574"/>
                  </a:lnTo>
                  <a:lnTo>
                    <a:pt x="483984" y="4711"/>
                  </a:lnTo>
                  <a:lnTo>
                    <a:pt x="459333" y="4826"/>
                  </a:lnTo>
                  <a:lnTo>
                    <a:pt x="459333" y="1186675"/>
                  </a:lnTo>
                  <a:lnTo>
                    <a:pt x="166827" y="1186675"/>
                  </a:lnTo>
                  <a:lnTo>
                    <a:pt x="166827" y="895502"/>
                  </a:lnTo>
                  <a:lnTo>
                    <a:pt x="459333" y="895502"/>
                  </a:lnTo>
                  <a:lnTo>
                    <a:pt x="459333" y="870864"/>
                  </a:lnTo>
                  <a:lnTo>
                    <a:pt x="166827" y="870864"/>
                  </a:lnTo>
                  <a:lnTo>
                    <a:pt x="166827" y="579704"/>
                  </a:lnTo>
                  <a:lnTo>
                    <a:pt x="459333" y="579704"/>
                  </a:lnTo>
                  <a:lnTo>
                    <a:pt x="459333" y="555574"/>
                  </a:lnTo>
                  <a:lnTo>
                    <a:pt x="166827" y="555574"/>
                  </a:lnTo>
                  <a:lnTo>
                    <a:pt x="166827" y="120332"/>
                  </a:lnTo>
                  <a:lnTo>
                    <a:pt x="155244" y="134213"/>
                  </a:lnTo>
                  <a:lnTo>
                    <a:pt x="142176" y="152323"/>
                  </a:lnTo>
                  <a:lnTo>
                    <a:pt x="142176" y="555574"/>
                  </a:lnTo>
                  <a:lnTo>
                    <a:pt x="787" y="555574"/>
                  </a:lnTo>
                  <a:lnTo>
                    <a:pt x="787" y="565734"/>
                  </a:lnTo>
                  <a:lnTo>
                    <a:pt x="0" y="565734"/>
                  </a:lnTo>
                  <a:lnTo>
                    <a:pt x="0" y="579704"/>
                  </a:lnTo>
                  <a:lnTo>
                    <a:pt x="142176" y="579704"/>
                  </a:lnTo>
                  <a:lnTo>
                    <a:pt x="142176" y="870864"/>
                  </a:lnTo>
                  <a:lnTo>
                    <a:pt x="26657" y="870864"/>
                  </a:lnTo>
                  <a:lnTo>
                    <a:pt x="32689" y="895502"/>
                  </a:lnTo>
                  <a:lnTo>
                    <a:pt x="142176" y="895502"/>
                  </a:lnTo>
                  <a:lnTo>
                    <a:pt x="142176" y="1153769"/>
                  </a:lnTo>
                  <a:lnTo>
                    <a:pt x="148107" y="1163942"/>
                  </a:lnTo>
                  <a:lnTo>
                    <a:pt x="166827" y="1193266"/>
                  </a:lnTo>
                  <a:lnTo>
                    <a:pt x="174523" y="1205318"/>
                  </a:lnTo>
                  <a:lnTo>
                    <a:pt x="178676" y="1211313"/>
                  </a:lnTo>
                  <a:lnTo>
                    <a:pt x="459333" y="1211313"/>
                  </a:lnTo>
                  <a:lnTo>
                    <a:pt x="459333" y="1502308"/>
                  </a:lnTo>
                  <a:lnTo>
                    <a:pt x="439242" y="1502308"/>
                  </a:lnTo>
                  <a:lnTo>
                    <a:pt x="462686" y="1522463"/>
                  </a:lnTo>
                  <a:lnTo>
                    <a:pt x="471030" y="1529626"/>
                  </a:lnTo>
                  <a:lnTo>
                    <a:pt x="483984" y="1540192"/>
                  </a:lnTo>
                  <a:lnTo>
                    <a:pt x="483984" y="1526946"/>
                  </a:lnTo>
                  <a:lnTo>
                    <a:pt x="776465" y="1526946"/>
                  </a:lnTo>
                  <a:lnTo>
                    <a:pt x="776465" y="1745449"/>
                  </a:lnTo>
                  <a:lnTo>
                    <a:pt x="797052" y="1757984"/>
                  </a:lnTo>
                  <a:lnTo>
                    <a:pt x="801116" y="1760385"/>
                  </a:lnTo>
                  <a:lnTo>
                    <a:pt x="801116" y="1526946"/>
                  </a:lnTo>
                  <a:lnTo>
                    <a:pt x="1093622" y="1526946"/>
                  </a:lnTo>
                  <a:lnTo>
                    <a:pt x="1093622" y="1818119"/>
                  </a:lnTo>
                  <a:lnTo>
                    <a:pt x="901344" y="1818119"/>
                  </a:lnTo>
                  <a:lnTo>
                    <a:pt x="927328" y="1832559"/>
                  </a:lnTo>
                  <a:lnTo>
                    <a:pt x="946162" y="1842757"/>
                  </a:lnTo>
                  <a:lnTo>
                    <a:pt x="1093622" y="1842757"/>
                  </a:lnTo>
                  <a:lnTo>
                    <a:pt x="1093622" y="1919986"/>
                  </a:lnTo>
                  <a:lnTo>
                    <a:pt x="1118273" y="1932673"/>
                  </a:lnTo>
                  <a:lnTo>
                    <a:pt x="1118273" y="1842757"/>
                  </a:lnTo>
                  <a:lnTo>
                    <a:pt x="1410970" y="1842757"/>
                  </a:lnTo>
                  <a:lnTo>
                    <a:pt x="1410970" y="2088108"/>
                  </a:lnTo>
                  <a:lnTo>
                    <a:pt x="1435620" y="2102688"/>
                  </a:lnTo>
                  <a:lnTo>
                    <a:pt x="1435620" y="1842757"/>
                  </a:lnTo>
                  <a:lnTo>
                    <a:pt x="1728139" y="1842757"/>
                  </a:lnTo>
                  <a:lnTo>
                    <a:pt x="1728139" y="2133752"/>
                  </a:lnTo>
                  <a:lnTo>
                    <a:pt x="1486522" y="2133752"/>
                  </a:lnTo>
                  <a:lnTo>
                    <a:pt x="1493748" y="2138222"/>
                  </a:lnTo>
                  <a:lnTo>
                    <a:pt x="1524711" y="2158403"/>
                  </a:lnTo>
                  <a:lnTo>
                    <a:pt x="1728139" y="2158403"/>
                  </a:lnTo>
                  <a:lnTo>
                    <a:pt x="1728139" y="2318385"/>
                  </a:lnTo>
                  <a:lnTo>
                    <a:pt x="1752790" y="2342896"/>
                  </a:lnTo>
                  <a:lnTo>
                    <a:pt x="1752790" y="2158403"/>
                  </a:lnTo>
                  <a:lnTo>
                    <a:pt x="2045233" y="2158403"/>
                  </a:lnTo>
                  <a:lnTo>
                    <a:pt x="2045233" y="2449385"/>
                  </a:lnTo>
                  <a:lnTo>
                    <a:pt x="1843519" y="2449385"/>
                  </a:lnTo>
                  <a:lnTo>
                    <a:pt x="1852269" y="2461006"/>
                  </a:lnTo>
                  <a:lnTo>
                    <a:pt x="1861032" y="2474036"/>
                  </a:lnTo>
                  <a:lnTo>
                    <a:pt x="2045233" y="2474036"/>
                  </a:lnTo>
                  <a:lnTo>
                    <a:pt x="2045233" y="2765196"/>
                  </a:lnTo>
                  <a:lnTo>
                    <a:pt x="2001481" y="2765196"/>
                  </a:lnTo>
                  <a:lnTo>
                    <a:pt x="2009546" y="2789847"/>
                  </a:lnTo>
                  <a:lnTo>
                    <a:pt x="2045233" y="2789847"/>
                  </a:lnTo>
                  <a:lnTo>
                    <a:pt x="2045233" y="2924238"/>
                  </a:lnTo>
                  <a:lnTo>
                    <a:pt x="2050338" y="2946514"/>
                  </a:lnTo>
                  <a:lnTo>
                    <a:pt x="2060194" y="2994672"/>
                  </a:lnTo>
                  <a:lnTo>
                    <a:pt x="2068931" y="3043072"/>
                  </a:lnTo>
                  <a:lnTo>
                    <a:pt x="2069884" y="3049155"/>
                  </a:lnTo>
                  <a:lnTo>
                    <a:pt x="2069884" y="2789847"/>
                  </a:lnTo>
                  <a:lnTo>
                    <a:pt x="2362695" y="2789847"/>
                  </a:lnTo>
                  <a:lnTo>
                    <a:pt x="2362695" y="3080664"/>
                  </a:lnTo>
                  <a:lnTo>
                    <a:pt x="2074824" y="3080664"/>
                  </a:lnTo>
                  <a:lnTo>
                    <a:pt x="2076551" y="3091675"/>
                  </a:lnTo>
                  <a:lnTo>
                    <a:pt x="2078355" y="3105302"/>
                  </a:lnTo>
                  <a:lnTo>
                    <a:pt x="2362695" y="3105302"/>
                  </a:lnTo>
                  <a:lnTo>
                    <a:pt x="2362695" y="3396475"/>
                  </a:lnTo>
                  <a:lnTo>
                    <a:pt x="2096554" y="3396475"/>
                  </a:lnTo>
                  <a:lnTo>
                    <a:pt x="2095982" y="3421113"/>
                  </a:lnTo>
                  <a:lnTo>
                    <a:pt x="2362695" y="3421113"/>
                  </a:lnTo>
                  <a:lnTo>
                    <a:pt x="2362695" y="3712108"/>
                  </a:lnTo>
                  <a:lnTo>
                    <a:pt x="2362695" y="5922061"/>
                  </a:lnTo>
                  <a:lnTo>
                    <a:pt x="2069884" y="5922061"/>
                  </a:lnTo>
                  <a:lnTo>
                    <a:pt x="2069884" y="5631091"/>
                  </a:lnTo>
                  <a:lnTo>
                    <a:pt x="2362695" y="5631091"/>
                  </a:lnTo>
                  <a:lnTo>
                    <a:pt x="2362695" y="5606440"/>
                  </a:lnTo>
                  <a:lnTo>
                    <a:pt x="2069884" y="5606440"/>
                  </a:lnTo>
                  <a:lnTo>
                    <a:pt x="2069884" y="5315280"/>
                  </a:lnTo>
                  <a:lnTo>
                    <a:pt x="2362695" y="5315280"/>
                  </a:lnTo>
                  <a:lnTo>
                    <a:pt x="2362695" y="5290629"/>
                  </a:lnTo>
                  <a:lnTo>
                    <a:pt x="2069884" y="5290629"/>
                  </a:lnTo>
                  <a:lnTo>
                    <a:pt x="2069884" y="4999647"/>
                  </a:lnTo>
                  <a:lnTo>
                    <a:pt x="2362695" y="4999647"/>
                  </a:lnTo>
                  <a:lnTo>
                    <a:pt x="2362695" y="4974996"/>
                  </a:lnTo>
                  <a:lnTo>
                    <a:pt x="2069884" y="4974996"/>
                  </a:lnTo>
                  <a:lnTo>
                    <a:pt x="2069884" y="4683836"/>
                  </a:lnTo>
                  <a:lnTo>
                    <a:pt x="2362695" y="4683836"/>
                  </a:lnTo>
                  <a:lnTo>
                    <a:pt x="2362695" y="4659185"/>
                  </a:lnTo>
                  <a:lnTo>
                    <a:pt x="2069884" y="4659185"/>
                  </a:lnTo>
                  <a:lnTo>
                    <a:pt x="2069884" y="4368190"/>
                  </a:lnTo>
                  <a:lnTo>
                    <a:pt x="2362695" y="4368190"/>
                  </a:lnTo>
                  <a:lnTo>
                    <a:pt x="2362695" y="4343552"/>
                  </a:lnTo>
                  <a:lnTo>
                    <a:pt x="2069884" y="4343552"/>
                  </a:lnTo>
                  <a:lnTo>
                    <a:pt x="2069884" y="4052379"/>
                  </a:lnTo>
                  <a:lnTo>
                    <a:pt x="2362695" y="4052379"/>
                  </a:lnTo>
                  <a:lnTo>
                    <a:pt x="2362695" y="4027741"/>
                  </a:lnTo>
                  <a:lnTo>
                    <a:pt x="2069884" y="4027741"/>
                  </a:lnTo>
                  <a:lnTo>
                    <a:pt x="2069884" y="3736746"/>
                  </a:lnTo>
                  <a:lnTo>
                    <a:pt x="2362695" y="3736746"/>
                  </a:lnTo>
                  <a:lnTo>
                    <a:pt x="2362695" y="3712108"/>
                  </a:lnTo>
                  <a:lnTo>
                    <a:pt x="2069884" y="3712108"/>
                  </a:lnTo>
                  <a:lnTo>
                    <a:pt x="2069884" y="3672281"/>
                  </a:lnTo>
                  <a:lnTo>
                    <a:pt x="2068880" y="3678199"/>
                  </a:lnTo>
                  <a:lnTo>
                    <a:pt x="2061972" y="3712108"/>
                  </a:lnTo>
                  <a:lnTo>
                    <a:pt x="2059089" y="3726294"/>
                  </a:lnTo>
                  <a:lnTo>
                    <a:pt x="2056612" y="3736746"/>
                  </a:lnTo>
                  <a:lnTo>
                    <a:pt x="2047760" y="3774109"/>
                  </a:lnTo>
                  <a:lnTo>
                    <a:pt x="2045233" y="3783368"/>
                  </a:lnTo>
                  <a:lnTo>
                    <a:pt x="2045233" y="4027741"/>
                  </a:lnTo>
                  <a:lnTo>
                    <a:pt x="1959521" y="4027741"/>
                  </a:lnTo>
                  <a:lnTo>
                    <a:pt x="1948942" y="4052379"/>
                  </a:lnTo>
                  <a:lnTo>
                    <a:pt x="2045233" y="4052379"/>
                  </a:lnTo>
                  <a:lnTo>
                    <a:pt x="2045233" y="4343552"/>
                  </a:lnTo>
                  <a:lnTo>
                    <a:pt x="1806943" y="4343552"/>
                  </a:lnTo>
                  <a:lnTo>
                    <a:pt x="1794357" y="4368190"/>
                  </a:lnTo>
                  <a:lnTo>
                    <a:pt x="2045233" y="4368190"/>
                  </a:lnTo>
                  <a:lnTo>
                    <a:pt x="2045233" y="4659185"/>
                  </a:lnTo>
                  <a:lnTo>
                    <a:pt x="2045233" y="5606440"/>
                  </a:lnTo>
                  <a:lnTo>
                    <a:pt x="1752790" y="5606440"/>
                  </a:lnTo>
                  <a:lnTo>
                    <a:pt x="1752790" y="5315280"/>
                  </a:lnTo>
                  <a:lnTo>
                    <a:pt x="2045233" y="5315280"/>
                  </a:lnTo>
                  <a:lnTo>
                    <a:pt x="2045233" y="5290629"/>
                  </a:lnTo>
                  <a:lnTo>
                    <a:pt x="1752790" y="5290629"/>
                  </a:lnTo>
                  <a:lnTo>
                    <a:pt x="1752790" y="4999647"/>
                  </a:lnTo>
                  <a:lnTo>
                    <a:pt x="2045233" y="4999647"/>
                  </a:lnTo>
                  <a:lnTo>
                    <a:pt x="2045233" y="4974996"/>
                  </a:lnTo>
                  <a:lnTo>
                    <a:pt x="1752790" y="4974996"/>
                  </a:lnTo>
                  <a:lnTo>
                    <a:pt x="1752790" y="4683836"/>
                  </a:lnTo>
                  <a:lnTo>
                    <a:pt x="2045233" y="4683836"/>
                  </a:lnTo>
                  <a:lnTo>
                    <a:pt x="2045233" y="4659185"/>
                  </a:lnTo>
                  <a:lnTo>
                    <a:pt x="1752790" y="4659185"/>
                  </a:lnTo>
                  <a:lnTo>
                    <a:pt x="1752790" y="4450423"/>
                  </a:lnTo>
                  <a:lnTo>
                    <a:pt x="1749590" y="4456785"/>
                  </a:lnTo>
                  <a:lnTo>
                    <a:pt x="1728139" y="4500359"/>
                  </a:lnTo>
                  <a:lnTo>
                    <a:pt x="1728139" y="4659185"/>
                  </a:lnTo>
                  <a:lnTo>
                    <a:pt x="1655826" y="4659185"/>
                  </a:lnTo>
                  <a:lnTo>
                    <a:pt x="1645577" y="4683836"/>
                  </a:lnTo>
                  <a:lnTo>
                    <a:pt x="1728139" y="4683836"/>
                  </a:lnTo>
                  <a:lnTo>
                    <a:pt x="1728139" y="4974996"/>
                  </a:lnTo>
                  <a:lnTo>
                    <a:pt x="1558505" y="4974996"/>
                  </a:lnTo>
                  <a:lnTo>
                    <a:pt x="1554327" y="4999647"/>
                  </a:lnTo>
                  <a:lnTo>
                    <a:pt x="1728139" y="4999647"/>
                  </a:lnTo>
                  <a:lnTo>
                    <a:pt x="1728139" y="5290629"/>
                  </a:lnTo>
                  <a:lnTo>
                    <a:pt x="1546034" y="5290629"/>
                  </a:lnTo>
                  <a:lnTo>
                    <a:pt x="1549349" y="5315280"/>
                  </a:lnTo>
                  <a:lnTo>
                    <a:pt x="1728139" y="5315280"/>
                  </a:lnTo>
                  <a:lnTo>
                    <a:pt x="1728139" y="5606440"/>
                  </a:lnTo>
                  <a:lnTo>
                    <a:pt x="1665897" y="5606440"/>
                  </a:lnTo>
                  <a:lnTo>
                    <a:pt x="1681175" y="5628462"/>
                  </a:lnTo>
                  <a:lnTo>
                    <a:pt x="1683258" y="5631091"/>
                  </a:lnTo>
                  <a:lnTo>
                    <a:pt x="1728139" y="5631091"/>
                  </a:lnTo>
                  <a:lnTo>
                    <a:pt x="1728139" y="5685472"/>
                  </a:lnTo>
                  <a:lnTo>
                    <a:pt x="1742922" y="5702109"/>
                  </a:lnTo>
                  <a:lnTo>
                    <a:pt x="1752790" y="5712066"/>
                  </a:lnTo>
                  <a:lnTo>
                    <a:pt x="1752790" y="5631091"/>
                  </a:lnTo>
                  <a:lnTo>
                    <a:pt x="2045233" y="5631091"/>
                  </a:lnTo>
                  <a:lnTo>
                    <a:pt x="2045233" y="5922061"/>
                  </a:lnTo>
                  <a:lnTo>
                    <a:pt x="2033104" y="5922061"/>
                  </a:lnTo>
                  <a:lnTo>
                    <a:pt x="2045233" y="5928906"/>
                  </a:lnTo>
                  <a:lnTo>
                    <a:pt x="2055571" y="5934735"/>
                  </a:lnTo>
                  <a:lnTo>
                    <a:pt x="2078228" y="5946699"/>
                  </a:lnTo>
                  <a:lnTo>
                    <a:pt x="2362695" y="5946699"/>
                  </a:lnTo>
                  <a:lnTo>
                    <a:pt x="2362695" y="6075616"/>
                  </a:lnTo>
                  <a:lnTo>
                    <a:pt x="2387346" y="6085852"/>
                  </a:lnTo>
                  <a:lnTo>
                    <a:pt x="2387346" y="5946699"/>
                  </a:lnTo>
                  <a:lnTo>
                    <a:pt x="2679789" y="5946699"/>
                  </a:lnTo>
                  <a:lnTo>
                    <a:pt x="2679789" y="6213233"/>
                  </a:lnTo>
                  <a:lnTo>
                    <a:pt x="2704439" y="6225527"/>
                  </a:lnTo>
                  <a:lnTo>
                    <a:pt x="2704439" y="5946699"/>
                  </a:lnTo>
                  <a:lnTo>
                    <a:pt x="2996895" y="5946699"/>
                  </a:lnTo>
                  <a:lnTo>
                    <a:pt x="2996895" y="6237656"/>
                  </a:lnTo>
                  <a:lnTo>
                    <a:pt x="2728010" y="6237656"/>
                  </a:lnTo>
                  <a:lnTo>
                    <a:pt x="2762466" y="6255982"/>
                  </a:lnTo>
                  <a:lnTo>
                    <a:pt x="2773540" y="6262306"/>
                  </a:lnTo>
                  <a:lnTo>
                    <a:pt x="2996895" y="6262306"/>
                  </a:lnTo>
                  <a:lnTo>
                    <a:pt x="2996895" y="6474574"/>
                  </a:lnTo>
                  <a:lnTo>
                    <a:pt x="3021546" y="6499695"/>
                  </a:lnTo>
                  <a:lnTo>
                    <a:pt x="3021546" y="6262306"/>
                  </a:lnTo>
                  <a:lnTo>
                    <a:pt x="3313988" y="6262306"/>
                  </a:lnTo>
                  <a:lnTo>
                    <a:pt x="3313988" y="6553492"/>
                  </a:lnTo>
                  <a:lnTo>
                    <a:pt x="3074327" y="6553492"/>
                  </a:lnTo>
                  <a:lnTo>
                    <a:pt x="3098508" y="6578130"/>
                  </a:lnTo>
                  <a:lnTo>
                    <a:pt x="3313988" y="6578130"/>
                  </a:lnTo>
                  <a:lnTo>
                    <a:pt x="3313988" y="6797738"/>
                  </a:lnTo>
                  <a:lnTo>
                    <a:pt x="3334994" y="6819138"/>
                  </a:lnTo>
                  <a:lnTo>
                    <a:pt x="3338639" y="6819138"/>
                  </a:lnTo>
                  <a:lnTo>
                    <a:pt x="3338639" y="6578130"/>
                  </a:lnTo>
                  <a:lnTo>
                    <a:pt x="3631450" y="6578130"/>
                  </a:lnTo>
                  <a:lnTo>
                    <a:pt x="3631450" y="6819138"/>
                  </a:lnTo>
                  <a:lnTo>
                    <a:pt x="3656101" y="6819138"/>
                  </a:lnTo>
                  <a:lnTo>
                    <a:pt x="3656088" y="6578130"/>
                  </a:lnTo>
                  <a:lnTo>
                    <a:pt x="3948544" y="6578130"/>
                  </a:lnTo>
                  <a:lnTo>
                    <a:pt x="3948544" y="6819138"/>
                  </a:lnTo>
                  <a:lnTo>
                    <a:pt x="3973195" y="6819138"/>
                  </a:lnTo>
                  <a:lnTo>
                    <a:pt x="3973195" y="6578130"/>
                  </a:lnTo>
                  <a:lnTo>
                    <a:pt x="4265650" y="6578130"/>
                  </a:lnTo>
                  <a:lnTo>
                    <a:pt x="4265650" y="6819138"/>
                  </a:lnTo>
                  <a:lnTo>
                    <a:pt x="4290301" y="6819138"/>
                  </a:lnTo>
                  <a:lnTo>
                    <a:pt x="4290301" y="6578130"/>
                  </a:lnTo>
                  <a:lnTo>
                    <a:pt x="4582744" y="6578130"/>
                  </a:lnTo>
                  <a:lnTo>
                    <a:pt x="4582744" y="6819138"/>
                  </a:lnTo>
                  <a:lnTo>
                    <a:pt x="4607395" y="6819138"/>
                  </a:lnTo>
                  <a:lnTo>
                    <a:pt x="4607395" y="6578130"/>
                  </a:lnTo>
                  <a:lnTo>
                    <a:pt x="4900206" y="6578130"/>
                  </a:lnTo>
                  <a:lnTo>
                    <a:pt x="4900206" y="6819138"/>
                  </a:lnTo>
                  <a:lnTo>
                    <a:pt x="4924844" y="6819138"/>
                  </a:lnTo>
                  <a:lnTo>
                    <a:pt x="4924844" y="6578130"/>
                  </a:lnTo>
                  <a:lnTo>
                    <a:pt x="5217299" y="6578130"/>
                  </a:lnTo>
                  <a:lnTo>
                    <a:pt x="5217299" y="6819138"/>
                  </a:lnTo>
                  <a:lnTo>
                    <a:pt x="5241950" y="6819138"/>
                  </a:lnTo>
                  <a:lnTo>
                    <a:pt x="5241950" y="6578130"/>
                  </a:lnTo>
                  <a:lnTo>
                    <a:pt x="5534406" y="6578130"/>
                  </a:lnTo>
                  <a:lnTo>
                    <a:pt x="5534406" y="6819138"/>
                  </a:lnTo>
                  <a:lnTo>
                    <a:pt x="5559056" y="6819138"/>
                  </a:lnTo>
                  <a:lnTo>
                    <a:pt x="5559056" y="6578130"/>
                  </a:lnTo>
                  <a:lnTo>
                    <a:pt x="5851855" y="6578130"/>
                  </a:lnTo>
                  <a:lnTo>
                    <a:pt x="5851855" y="6819138"/>
                  </a:lnTo>
                  <a:lnTo>
                    <a:pt x="5876506" y="6819138"/>
                  </a:lnTo>
                  <a:lnTo>
                    <a:pt x="5876506" y="6578130"/>
                  </a:lnTo>
                  <a:lnTo>
                    <a:pt x="6168949" y="6578130"/>
                  </a:lnTo>
                  <a:lnTo>
                    <a:pt x="6168961" y="6819138"/>
                  </a:lnTo>
                  <a:lnTo>
                    <a:pt x="6193599" y="6819138"/>
                  </a:lnTo>
                  <a:lnTo>
                    <a:pt x="6193599" y="6578130"/>
                  </a:lnTo>
                  <a:lnTo>
                    <a:pt x="6486055" y="6578130"/>
                  </a:lnTo>
                  <a:lnTo>
                    <a:pt x="6486055" y="6819138"/>
                  </a:lnTo>
                  <a:lnTo>
                    <a:pt x="6502781" y="6819138"/>
                  </a:lnTo>
                  <a:lnTo>
                    <a:pt x="6502781" y="6578130"/>
                  </a:lnTo>
                  <a:lnTo>
                    <a:pt x="6502781" y="6553492"/>
                  </a:lnTo>
                  <a:lnTo>
                    <a:pt x="6502781" y="555574"/>
                  </a:lnTo>
                  <a:lnTo>
                    <a:pt x="6502781" y="0"/>
                  </a:lnTo>
                  <a:close/>
                </a:path>
              </a:pathLst>
            </a:custGeom>
            <a:solidFill>
              <a:srgbClr val="C5D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1486" y="261325"/>
              <a:ext cx="6421120" cy="3810"/>
            </a:xfrm>
            <a:custGeom>
              <a:avLst/>
              <a:gdLst/>
              <a:ahLst/>
              <a:cxnLst/>
              <a:rect l="l" t="t" r="r" b="b"/>
              <a:pathLst>
                <a:path w="6421120" h="3810">
                  <a:moveTo>
                    <a:pt x="0" y="0"/>
                  </a:moveTo>
                  <a:lnTo>
                    <a:pt x="6420495" y="3441"/>
                  </a:lnTo>
                </a:path>
              </a:pathLst>
            </a:custGeom>
            <a:ln w="24645">
              <a:solidFill>
                <a:srgbClr val="C5DB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7201" y="5806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5">
                  <a:moveTo>
                    <a:pt x="32505" y="0"/>
                  </a:moveTo>
                  <a:lnTo>
                    <a:pt x="24361" y="6595"/>
                  </a:lnTo>
                  <a:lnTo>
                    <a:pt x="16410" y="13223"/>
                  </a:lnTo>
                  <a:lnTo>
                    <a:pt x="8380" y="19918"/>
                  </a:lnTo>
                  <a:lnTo>
                    <a:pt x="0" y="26711"/>
                  </a:lnTo>
                </a:path>
              </a:pathLst>
            </a:custGeom>
            <a:ln w="245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03291" y="5024628"/>
              <a:ext cx="607060" cy="350520"/>
            </a:xfrm>
            <a:custGeom>
              <a:avLst/>
              <a:gdLst/>
              <a:ahLst/>
              <a:cxnLst/>
              <a:rect l="l" t="t" r="r" b="b"/>
              <a:pathLst>
                <a:path w="607060" h="350520">
                  <a:moveTo>
                    <a:pt x="606552" y="0"/>
                  </a:moveTo>
                  <a:lnTo>
                    <a:pt x="54229" y="201295"/>
                  </a:lnTo>
                  <a:lnTo>
                    <a:pt x="0" y="350520"/>
                  </a:lnTo>
                  <a:lnTo>
                    <a:pt x="606552" y="0"/>
                  </a:lnTo>
                  <a:close/>
                </a:path>
              </a:pathLst>
            </a:custGeom>
            <a:solidFill>
              <a:srgbClr val="D6E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26508" y="5024627"/>
              <a:ext cx="783590" cy="515620"/>
            </a:xfrm>
            <a:custGeom>
              <a:avLst/>
              <a:gdLst/>
              <a:ahLst/>
              <a:cxnLst/>
              <a:rect l="l" t="t" r="r" b="b"/>
              <a:pathLst>
                <a:path w="783589" h="515620">
                  <a:moveTo>
                    <a:pt x="783336" y="0"/>
                  </a:moveTo>
                  <a:lnTo>
                    <a:pt x="0" y="635"/>
                  </a:lnTo>
                  <a:lnTo>
                    <a:pt x="230759" y="201168"/>
                  </a:lnTo>
                  <a:lnTo>
                    <a:pt x="783336" y="0"/>
                  </a:lnTo>
                  <a:close/>
                </a:path>
                <a:path w="783589" h="515620">
                  <a:moveTo>
                    <a:pt x="783336" y="0"/>
                  </a:moveTo>
                  <a:lnTo>
                    <a:pt x="309372" y="273812"/>
                  </a:lnTo>
                  <a:lnTo>
                    <a:pt x="522859" y="515112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42204" y="5374132"/>
              <a:ext cx="38100" cy="13970"/>
            </a:xfrm>
            <a:custGeom>
              <a:avLst/>
              <a:gdLst/>
              <a:ahLst/>
              <a:cxnLst/>
              <a:rect l="l" t="t" r="r" b="b"/>
              <a:pathLst>
                <a:path w="38100" h="13970">
                  <a:moveTo>
                    <a:pt x="38100" y="13716"/>
                  </a:moveTo>
                  <a:lnTo>
                    <a:pt x="29182" y="8697"/>
                  </a:lnTo>
                  <a:lnTo>
                    <a:pt x="19812" y="4714"/>
                  </a:lnTo>
                  <a:lnTo>
                    <a:pt x="10060" y="1803"/>
                  </a:lnTo>
                  <a:lnTo>
                    <a:pt x="0" y="0"/>
                  </a:lnTo>
                </a:path>
              </a:pathLst>
            </a:custGeom>
            <a:ln w="20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2947" y="4446142"/>
              <a:ext cx="1938655" cy="1438910"/>
            </a:xfrm>
            <a:custGeom>
              <a:avLst/>
              <a:gdLst/>
              <a:ahLst/>
              <a:cxnLst/>
              <a:rect l="l" t="t" r="r" b="b"/>
              <a:pathLst>
                <a:path w="1938654" h="1438910">
                  <a:moveTo>
                    <a:pt x="1938485" y="925194"/>
                  </a:moveTo>
                  <a:lnTo>
                    <a:pt x="1876430" y="928636"/>
                  </a:lnTo>
                  <a:lnTo>
                    <a:pt x="1812863" y="933857"/>
                  </a:lnTo>
                  <a:lnTo>
                    <a:pt x="1752917" y="938462"/>
                  </a:lnTo>
                  <a:lnTo>
                    <a:pt x="1701725" y="940057"/>
                  </a:lnTo>
                  <a:lnTo>
                    <a:pt x="1664419" y="936243"/>
                  </a:lnTo>
                  <a:lnTo>
                    <a:pt x="1620159" y="928308"/>
                  </a:lnTo>
                  <a:lnTo>
                    <a:pt x="1574987" y="926506"/>
                  </a:lnTo>
                  <a:lnTo>
                    <a:pt x="1530018" y="930839"/>
                  </a:lnTo>
                  <a:lnTo>
                    <a:pt x="1486365" y="941308"/>
                  </a:lnTo>
                  <a:lnTo>
                    <a:pt x="1445141" y="957914"/>
                  </a:lnTo>
                  <a:lnTo>
                    <a:pt x="1407458" y="980660"/>
                  </a:lnTo>
                  <a:lnTo>
                    <a:pt x="1374432" y="1009546"/>
                  </a:lnTo>
                  <a:lnTo>
                    <a:pt x="1347173" y="1044574"/>
                  </a:lnTo>
                  <a:lnTo>
                    <a:pt x="1328147" y="1085156"/>
                  </a:lnTo>
                  <a:lnTo>
                    <a:pt x="1318793" y="1129139"/>
                  </a:lnTo>
                  <a:lnTo>
                    <a:pt x="1318683" y="1174310"/>
                  </a:lnTo>
                  <a:lnTo>
                    <a:pt x="1327393" y="1218455"/>
                  </a:lnTo>
                  <a:lnTo>
                    <a:pt x="1344497" y="1259361"/>
                  </a:lnTo>
                  <a:lnTo>
                    <a:pt x="1369569" y="1294815"/>
                  </a:lnTo>
                  <a:lnTo>
                    <a:pt x="1402184" y="1322602"/>
                  </a:lnTo>
                  <a:lnTo>
                    <a:pt x="1441915" y="1340510"/>
                  </a:lnTo>
                  <a:lnTo>
                    <a:pt x="1464041" y="1345333"/>
                  </a:lnTo>
                  <a:lnTo>
                    <a:pt x="1486333" y="1344715"/>
                  </a:lnTo>
                  <a:lnTo>
                    <a:pt x="1527513" y="1327746"/>
                  </a:lnTo>
                  <a:lnTo>
                    <a:pt x="1547833" y="1266283"/>
                  </a:lnTo>
                  <a:lnTo>
                    <a:pt x="1514432" y="1207249"/>
                  </a:lnTo>
                  <a:lnTo>
                    <a:pt x="1449345" y="1187026"/>
                  </a:lnTo>
                  <a:lnTo>
                    <a:pt x="1382733" y="1201369"/>
                  </a:lnTo>
                  <a:lnTo>
                    <a:pt x="1323932" y="1237927"/>
                  </a:lnTo>
                  <a:lnTo>
                    <a:pt x="1270846" y="1282382"/>
                  </a:lnTo>
                  <a:lnTo>
                    <a:pt x="1232111" y="1313785"/>
                  </a:lnTo>
                  <a:lnTo>
                    <a:pt x="1191810" y="1343303"/>
                  </a:lnTo>
                  <a:lnTo>
                    <a:pt x="1149879" y="1370201"/>
                  </a:lnTo>
                  <a:lnTo>
                    <a:pt x="1106254" y="1393740"/>
                  </a:lnTo>
                  <a:lnTo>
                    <a:pt x="1060873" y="1413185"/>
                  </a:lnTo>
                  <a:lnTo>
                    <a:pt x="1013671" y="1427797"/>
                  </a:lnTo>
                  <a:lnTo>
                    <a:pt x="964695" y="1436481"/>
                  </a:lnTo>
                  <a:lnTo>
                    <a:pt x="914809" y="1438391"/>
                  </a:lnTo>
                  <a:lnTo>
                    <a:pt x="865367" y="1433168"/>
                  </a:lnTo>
                  <a:lnTo>
                    <a:pt x="817724" y="1420450"/>
                  </a:lnTo>
                  <a:lnTo>
                    <a:pt x="773235" y="1399878"/>
                  </a:lnTo>
                  <a:lnTo>
                    <a:pt x="733255" y="1371091"/>
                  </a:lnTo>
                  <a:lnTo>
                    <a:pt x="697862" y="1333146"/>
                  </a:lnTo>
                  <a:lnTo>
                    <a:pt x="667954" y="1290375"/>
                  </a:lnTo>
                  <a:lnTo>
                    <a:pt x="640783" y="1245177"/>
                  </a:lnTo>
                  <a:lnTo>
                    <a:pt x="613602" y="1199950"/>
                  </a:lnTo>
                  <a:lnTo>
                    <a:pt x="583663" y="1157091"/>
                  </a:lnTo>
                  <a:lnTo>
                    <a:pt x="548216" y="1118996"/>
                  </a:lnTo>
                  <a:lnTo>
                    <a:pt x="508862" y="1090014"/>
                  </a:lnTo>
                  <a:lnTo>
                    <a:pt x="465539" y="1067942"/>
                  </a:lnTo>
                  <a:lnTo>
                    <a:pt x="419295" y="1051226"/>
                  </a:lnTo>
                  <a:lnTo>
                    <a:pt x="371178" y="1038309"/>
                  </a:lnTo>
                  <a:lnTo>
                    <a:pt x="322236" y="1027636"/>
                  </a:lnTo>
                  <a:lnTo>
                    <a:pt x="273515" y="1017650"/>
                  </a:lnTo>
                  <a:lnTo>
                    <a:pt x="224882" y="1006146"/>
                  </a:lnTo>
                  <a:lnTo>
                    <a:pt x="176680" y="991150"/>
                  </a:lnTo>
                  <a:lnTo>
                    <a:pt x="130672" y="971645"/>
                  </a:lnTo>
                  <a:lnTo>
                    <a:pt x="88622" y="946615"/>
                  </a:lnTo>
                  <a:lnTo>
                    <a:pt x="52294" y="915045"/>
                  </a:lnTo>
                  <a:lnTo>
                    <a:pt x="23452" y="875918"/>
                  </a:lnTo>
                  <a:lnTo>
                    <a:pt x="5704" y="829130"/>
                  </a:lnTo>
                  <a:lnTo>
                    <a:pt x="0" y="780843"/>
                  </a:lnTo>
                  <a:lnTo>
                    <a:pt x="5831" y="733155"/>
                  </a:lnTo>
                  <a:lnTo>
                    <a:pt x="22690" y="688165"/>
                  </a:lnTo>
                  <a:lnTo>
                    <a:pt x="50069" y="647974"/>
                  </a:lnTo>
                  <a:lnTo>
                    <a:pt x="87460" y="614679"/>
                  </a:lnTo>
                  <a:lnTo>
                    <a:pt x="127555" y="594735"/>
                  </a:lnTo>
                  <a:lnTo>
                    <a:pt x="170532" y="581527"/>
                  </a:lnTo>
                  <a:lnTo>
                    <a:pt x="215193" y="572068"/>
                  </a:lnTo>
                  <a:lnTo>
                    <a:pt x="260335" y="563371"/>
                  </a:lnTo>
                  <a:lnTo>
                    <a:pt x="304757" y="552449"/>
                  </a:lnTo>
                  <a:lnTo>
                    <a:pt x="352151" y="533583"/>
                  </a:lnTo>
                  <a:lnTo>
                    <a:pt x="395938" y="508986"/>
                  </a:lnTo>
                  <a:lnTo>
                    <a:pt x="435718" y="479166"/>
                  </a:lnTo>
                  <a:lnTo>
                    <a:pt x="471092" y="444629"/>
                  </a:lnTo>
                  <a:lnTo>
                    <a:pt x="501661" y="405884"/>
                  </a:lnTo>
                  <a:lnTo>
                    <a:pt x="527026" y="363436"/>
                  </a:lnTo>
                  <a:lnTo>
                    <a:pt x="546787" y="317793"/>
                  </a:lnTo>
                  <a:lnTo>
                    <a:pt x="560545" y="269461"/>
                  </a:lnTo>
                  <a:lnTo>
                    <a:pt x="567901" y="218947"/>
                  </a:lnTo>
                  <a:lnTo>
                    <a:pt x="568699" y="181199"/>
                  </a:lnTo>
                  <a:lnTo>
                    <a:pt x="563043" y="144129"/>
                  </a:lnTo>
                  <a:lnTo>
                    <a:pt x="533230" y="75310"/>
                  </a:lnTo>
                  <a:lnTo>
                    <a:pt x="501817" y="43399"/>
                  </a:lnTo>
                  <a:lnTo>
                    <a:pt x="463833" y="21460"/>
                  </a:lnTo>
                  <a:lnTo>
                    <a:pt x="420905" y="7947"/>
                  </a:lnTo>
                  <a:lnTo>
                    <a:pt x="374661" y="1309"/>
                  </a:lnTo>
                  <a:lnTo>
                    <a:pt x="326728" y="0"/>
                  </a:lnTo>
                </a:path>
              </a:pathLst>
            </a:custGeom>
            <a:ln w="20233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9792" y="4449190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5" h="3175">
                  <a:moveTo>
                    <a:pt x="39624" y="0"/>
                  </a:moveTo>
                  <a:lnTo>
                    <a:pt x="29592" y="297"/>
                  </a:lnTo>
                  <a:lnTo>
                    <a:pt x="19669" y="1047"/>
                  </a:lnTo>
                  <a:lnTo>
                    <a:pt x="9816" y="2035"/>
                  </a:lnTo>
                  <a:lnTo>
                    <a:pt x="0" y="3047"/>
                  </a:lnTo>
                </a:path>
              </a:pathLst>
            </a:custGeom>
            <a:ln w="20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22978" y="5389498"/>
              <a:ext cx="241300" cy="292735"/>
            </a:xfrm>
            <a:custGeom>
              <a:avLst/>
              <a:gdLst/>
              <a:ahLst/>
              <a:cxnLst/>
              <a:rect l="l" t="t" r="r" b="b"/>
              <a:pathLst>
                <a:path w="241300" h="292735">
                  <a:moveTo>
                    <a:pt x="168737" y="70357"/>
                  </a:moveTo>
                  <a:lnTo>
                    <a:pt x="63200" y="201764"/>
                  </a:lnTo>
                  <a:lnTo>
                    <a:pt x="56890" y="210345"/>
                  </a:lnTo>
                  <a:lnTo>
                    <a:pt x="51865" y="219702"/>
                  </a:lnTo>
                  <a:lnTo>
                    <a:pt x="49555" y="229398"/>
                  </a:lnTo>
                  <a:lnTo>
                    <a:pt x="51389" y="239001"/>
                  </a:lnTo>
                  <a:lnTo>
                    <a:pt x="99841" y="228574"/>
                  </a:lnTo>
                  <a:lnTo>
                    <a:pt x="137352" y="194881"/>
                  </a:lnTo>
                  <a:lnTo>
                    <a:pt x="157561" y="168020"/>
                  </a:lnTo>
                  <a:lnTo>
                    <a:pt x="221061" y="79375"/>
                  </a:lnTo>
                  <a:lnTo>
                    <a:pt x="230590" y="64704"/>
                  </a:lnTo>
                  <a:lnTo>
                    <a:pt x="237952" y="48783"/>
                  </a:lnTo>
                  <a:lnTo>
                    <a:pt x="240742" y="32601"/>
                  </a:lnTo>
                  <a:lnTo>
                    <a:pt x="236555" y="17144"/>
                  </a:lnTo>
                  <a:lnTo>
                    <a:pt x="229891" y="9519"/>
                  </a:lnTo>
                  <a:lnTo>
                    <a:pt x="221632" y="3952"/>
                  </a:lnTo>
                  <a:lnTo>
                    <a:pt x="212230" y="696"/>
                  </a:lnTo>
                  <a:lnTo>
                    <a:pt x="202138" y="0"/>
                  </a:lnTo>
                  <a:lnTo>
                    <a:pt x="192077" y="1395"/>
                  </a:lnTo>
                  <a:lnTo>
                    <a:pt x="122193" y="43751"/>
                  </a:lnTo>
                  <a:lnTo>
                    <a:pt x="86266" y="82422"/>
                  </a:lnTo>
                  <a:lnTo>
                    <a:pt x="54649" y="125856"/>
                  </a:lnTo>
                  <a:lnTo>
                    <a:pt x="25735" y="171195"/>
                  </a:lnTo>
                  <a:lnTo>
                    <a:pt x="3589" y="217073"/>
                  </a:lnTo>
                  <a:lnTo>
                    <a:pt x="0" y="240910"/>
                  </a:lnTo>
                  <a:lnTo>
                    <a:pt x="5542" y="263702"/>
                  </a:lnTo>
                  <a:lnTo>
                    <a:pt x="18137" y="277950"/>
                  </a:lnTo>
                  <a:lnTo>
                    <a:pt x="34006" y="287616"/>
                  </a:lnTo>
                  <a:lnTo>
                    <a:pt x="51994" y="292206"/>
                  </a:lnTo>
                  <a:lnTo>
                    <a:pt x="70947" y="291223"/>
                  </a:lnTo>
                  <a:lnTo>
                    <a:pt x="122257" y="268419"/>
                  </a:lnTo>
                  <a:lnTo>
                    <a:pt x="164024" y="233349"/>
                  </a:lnTo>
                  <a:lnTo>
                    <a:pt x="212621" y="181326"/>
                  </a:lnTo>
                  <a:lnTo>
                    <a:pt x="234015" y="152781"/>
                  </a:lnTo>
                </a:path>
              </a:pathLst>
            </a:custGeom>
            <a:ln w="20233">
              <a:solidFill>
                <a:srgbClr val="DD91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6938" y="5380354"/>
              <a:ext cx="242570" cy="292735"/>
            </a:xfrm>
            <a:custGeom>
              <a:avLst/>
              <a:gdLst/>
              <a:ahLst/>
              <a:cxnLst/>
              <a:rect l="l" t="t" r="r" b="b"/>
              <a:pathLst>
                <a:path w="242569" h="292735">
                  <a:moveTo>
                    <a:pt x="169824" y="70231"/>
                  </a:moveTo>
                  <a:lnTo>
                    <a:pt x="63779" y="201422"/>
                  </a:lnTo>
                  <a:lnTo>
                    <a:pt x="57356" y="210066"/>
                  </a:lnTo>
                  <a:lnTo>
                    <a:pt x="52206" y="219513"/>
                  </a:lnTo>
                  <a:lnTo>
                    <a:pt x="49795" y="229293"/>
                  </a:lnTo>
                  <a:lnTo>
                    <a:pt x="51587" y="238937"/>
                  </a:lnTo>
                  <a:lnTo>
                    <a:pt x="100451" y="228493"/>
                  </a:lnTo>
                  <a:lnTo>
                    <a:pt x="138185" y="194816"/>
                  </a:lnTo>
                  <a:lnTo>
                    <a:pt x="158521" y="167894"/>
                  </a:lnTo>
                  <a:lnTo>
                    <a:pt x="222402" y="79375"/>
                  </a:lnTo>
                  <a:lnTo>
                    <a:pt x="232058" y="64652"/>
                  </a:lnTo>
                  <a:lnTo>
                    <a:pt x="239452" y="48752"/>
                  </a:lnTo>
                  <a:lnTo>
                    <a:pt x="242226" y="32637"/>
                  </a:lnTo>
                  <a:lnTo>
                    <a:pt x="238023" y="17272"/>
                  </a:lnTo>
                  <a:lnTo>
                    <a:pt x="231338" y="9519"/>
                  </a:lnTo>
                  <a:lnTo>
                    <a:pt x="223021" y="3921"/>
                  </a:lnTo>
                  <a:lnTo>
                    <a:pt x="213538" y="680"/>
                  </a:lnTo>
                  <a:lnTo>
                    <a:pt x="203352" y="0"/>
                  </a:lnTo>
                  <a:lnTo>
                    <a:pt x="193252" y="1448"/>
                  </a:lnTo>
                  <a:lnTo>
                    <a:pt x="122908" y="43749"/>
                  </a:lnTo>
                  <a:lnTo>
                    <a:pt x="86782" y="82407"/>
                  </a:lnTo>
                  <a:lnTo>
                    <a:pt x="54967" y="125803"/>
                  </a:lnTo>
                  <a:lnTo>
                    <a:pt x="25806" y="171069"/>
                  </a:lnTo>
                  <a:lnTo>
                    <a:pt x="3565" y="217093"/>
                  </a:lnTo>
                  <a:lnTo>
                    <a:pt x="0" y="241009"/>
                  </a:lnTo>
                  <a:lnTo>
                    <a:pt x="5613" y="263842"/>
                  </a:lnTo>
                  <a:lnTo>
                    <a:pt x="18248" y="278064"/>
                  </a:lnTo>
                  <a:lnTo>
                    <a:pt x="34204" y="287689"/>
                  </a:lnTo>
                  <a:lnTo>
                    <a:pt x="52280" y="292224"/>
                  </a:lnTo>
                  <a:lnTo>
                    <a:pt x="71272" y="291172"/>
                  </a:lnTo>
                  <a:lnTo>
                    <a:pt x="122975" y="268511"/>
                  </a:lnTo>
                  <a:lnTo>
                    <a:pt x="164972" y="233406"/>
                  </a:lnTo>
                  <a:lnTo>
                    <a:pt x="213848" y="181275"/>
                  </a:lnTo>
                  <a:lnTo>
                    <a:pt x="235356" y="152654"/>
                  </a:lnTo>
                </a:path>
              </a:pathLst>
            </a:custGeom>
            <a:ln w="20233">
              <a:solidFill>
                <a:srgbClr val="FFE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4099" y="131041"/>
              <a:ext cx="5147348" cy="67392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669" y="549275"/>
              <a:ext cx="2932430" cy="4076700"/>
            </a:xfrm>
            <a:custGeom>
              <a:avLst/>
              <a:gdLst/>
              <a:ahLst/>
              <a:cxnLst/>
              <a:rect l="l" t="t" r="r" b="b"/>
              <a:pathLst>
                <a:path w="2932430" h="4076700">
                  <a:moveTo>
                    <a:pt x="257804" y="83947"/>
                  </a:moveTo>
                  <a:lnTo>
                    <a:pt x="333750" y="234187"/>
                  </a:lnTo>
                  <a:lnTo>
                    <a:pt x="362922" y="260476"/>
                  </a:lnTo>
                  <a:lnTo>
                    <a:pt x="369799" y="245084"/>
                  </a:lnTo>
                  <a:lnTo>
                    <a:pt x="373379" y="228774"/>
                  </a:lnTo>
                  <a:lnTo>
                    <a:pt x="373604" y="212060"/>
                  </a:lnTo>
                  <a:lnTo>
                    <a:pt x="370415" y="195452"/>
                  </a:lnTo>
                  <a:lnTo>
                    <a:pt x="364992" y="179629"/>
                  </a:lnTo>
                  <a:lnTo>
                    <a:pt x="358476" y="164210"/>
                  </a:lnTo>
                  <a:lnTo>
                    <a:pt x="350889" y="149268"/>
                  </a:lnTo>
                  <a:lnTo>
                    <a:pt x="342259" y="134874"/>
                  </a:lnTo>
                  <a:lnTo>
                    <a:pt x="287979" y="40386"/>
                  </a:lnTo>
                  <a:lnTo>
                    <a:pt x="278508" y="25360"/>
                  </a:lnTo>
                  <a:lnTo>
                    <a:pt x="267042" y="12096"/>
                  </a:lnTo>
                  <a:lnTo>
                    <a:pt x="253488" y="2881"/>
                  </a:lnTo>
                  <a:lnTo>
                    <a:pt x="237751" y="0"/>
                  </a:lnTo>
                  <a:lnTo>
                    <a:pt x="227976" y="2992"/>
                  </a:lnTo>
                  <a:lnTo>
                    <a:pt x="204828" y="34448"/>
                  </a:lnTo>
                  <a:lnTo>
                    <a:pt x="202689" y="54784"/>
                  </a:lnTo>
                  <a:lnTo>
                    <a:pt x="203524" y="65024"/>
                  </a:lnTo>
                  <a:lnTo>
                    <a:pt x="214283" y="116466"/>
                  </a:lnTo>
                  <a:lnTo>
                    <a:pt x="234612" y="165195"/>
                  </a:lnTo>
                  <a:lnTo>
                    <a:pt x="261169" y="211685"/>
                  </a:lnTo>
                  <a:lnTo>
                    <a:pt x="290608" y="256412"/>
                  </a:lnTo>
                  <a:lnTo>
                    <a:pt x="323393" y="295528"/>
                  </a:lnTo>
                  <a:lnTo>
                    <a:pt x="366961" y="312165"/>
                  </a:lnTo>
                  <a:lnTo>
                    <a:pt x="385171" y="306643"/>
                  </a:lnTo>
                  <a:lnTo>
                    <a:pt x="419018" y="263905"/>
                  </a:lnTo>
                  <a:lnTo>
                    <a:pt x="421937" y="226329"/>
                  </a:lnTo>
                  <a:lnTo>
                    <a:pt x="419756" y="207595"/>
                  </a:lnTo>
                  <a:lnTo>
                    <a:pt x="405039" y="155053"/>
                  </a:lnTo>
                  <a:lnTo>
                    <a:pt x="377644" y="89413"/>
                  </a:lnTo>
                  <a:lnTo>
                    <a:pt x="360484" y="58165"/>
                  </a:lnTo>
                </a:path>
                <a:path w="2932430" h="4076700">
                  <a:moveTo>
                    <a:pt x="2767769" y="893699"/>
                  </a:moveTo>
                  <a:lnTo>
                    <a:pt x="2843842" y="1044575"/>
                  </a:lnTo>
                  <a:lnTo>
                    <a:pt x="2872925" y="1070990"/>
                  </a:lnTo>
                  <a:lnTo>
                    <a:pt x="2879793" y="1055504"/>
                  </a:lnTo>
                  <a:lnTo>
                    <a:pt x="2883386" y="1039113"/>
                  </a:lnTo>
                  <a:lnTo>
                    <a:pt x="2883622" y="1022342"/>
                  </a:lnTo>
                  <a:lnTo>
                    <a:pt x="2880418" y="1005713"/>
                  </a:lnTo>
                  <a:lnTo>
                    <a:pt x="2874994" y="989740"/>
                  </a:lnTo>
                  <a:lnTo>
                    <a:pt x="2868464" y="974232"/>
                  </a:lnTo>
                  <a:lnTo>
                    <a:pt x="2860862" y="959225"/>
                  </a:lnTo>
                  <a:lnTo>
                    <a:pt x="2852224" y="944752"/>
                  </a:lnTo>
                  <a:lnTo>
                    <a:pt x="2797995" y="849757"/>
                  </a:lnTo>
                  <a:lnTo>
                    <a:pt x="2788549" y="834711"/>
                  </a:lnTo>
                  <a:lnTo>
                    <a:pt x="2777103" y="821404"/>
                  </a:lnTo>
                  <a:lnTo>
                    <a:pt x="2763562" y="812145"/>
                  </a:lnTo>
                  <a:lnTo>
                    <a:pt x="2747830" y="809244"/>
                  </a:lnTo>
                  <a:lnTo>
                    <a:pt x="2738039" y="812238"/>
                  </a:lnTo>
                  <a:lnTo>
                    <a:pt x="2714879" y="843893"/>
                  </a:lnTo>
                  <a:lnTo>
                    <a:pt x="2712732" y="864280"/>
                  </a:lnTo>
                  <a:lnTo>
                    <a:pt x="2713540" y="874522"/>
                  </a:lnTo>
                  <a:lnTo>
                    <a:pt x="2724295" y="926284"/>
                  </a:lnTo>
                  <a:lnTo>
                    <a:pt x="2744623" y="975248"/>
                  </a:lnTo>
                  <a:lnTo>
                    <a:pt x="2771190" y="1021951"/>
                  </a:lnTo>
                  <a:lnTo>
                    <a:pt x="2800662" y="1066927"/>
                  </a:lnTo>
                  <a:lnTo>
                    <a:pt x="2833444" y="1106217"/>
                  </a:lnTo>
                  <a:lnTo>
                    <a:pt x="2876989" y="1122934"/>
                  </a:lnTo>
                  <a:lnTo>
                    <a:pt x="2895215" y="1117389"/>
                  </a:lnTo>
                  <a:lnTo>
                    <a:pt x="2929059" y="1074420"/>
                  </a:lnTo>
                  <a:lnTo>
                    <a:pt x="2931964" y="1036653"/>
                  </a:lnTo>
                  <a:lnTo>
                    <a:pt x="2929791" y="1017823"/>
                  </a:lnTo>
                  <a:lnTo>
                    <a:pt x="2915089" y="965051"/>
                  </a:lnTo>
                  <a:lnTo>
                    <a:pt x="2887673" y="899046"/>
                  </a:lnTo>
                  <a:lnTo>
                    <a:pt x="2870512" y="867663"/>
                  </a:lnTo>
                </a:path>
                <a:path w="2932430" h="4076700">
                  <a:moveTo>
                    <a:pt x="55112" y="3848227"/>
                  </a:moveTo>
                  <a:lnTo>
                    <a:pt x="131058" y="3998468"/>
                  </a:lnTo>
                  <a:lnTo>
                    <a:pt x="160230" y="4024756"/>
                  </a:lnTo>
                  <a:lnTo>
                    <a:pt x="167107" y="4009364"/>
                  </a:lnTo>
                  <a:lnTo>
                    <a:pt x="170687" y="3993054"/>
                  </a:lnTo>
                  <a:lnTo>
                    <a:pt x="170912" y="3976340"/>
                  </a:lnTo>
                  <a:lnTo>
                    <a:pt x="167723" y="3959732"/>
                  </a:lnTo>
                  <a:lnTo>
                    <a:pt x="162300" y="3943909"/>
                  </a:lnTo>
                  <a:lnTo>
                    <a:pt x="155784" y="3928491"/>
                  </a:lnTo>
                  <a:lnTo>
                    <a:pt x="148197" y="3913548"/>
                  </a:lnTo>
                  <a:lnTo>
                    <a:pt x="139567" y="3899154"/>
                  </a:lnTo>
                  <a:lnTo>
                    <a:pt x="85287" y="3804666"/>
                  </a:lnTo>
                  <a:lnTo>
                    <a:pt x="75816" y="3789640"/>
                  </a:lnTo>
                  <a:lnTo>
                    <a:pt x="64350" y="3776376"/>
                  </a:lnTo>
                  <a:lnTo>
                    <a:pt x="50796" y="3767161"/>
                  </a:lnTo>
                  <a:lnTo>
                    <a:pt x="35059" y="3764279"/>
                  </a:lnTo>
                  <a:lnTo>
                    <a:pt x="25284" y="3767272"/>
                  </a:lnTo>
                  <a:lnTo>
                    <a:pt x="2138" y="3798728"/>
                  </a:lnTo>
                  <a:lnTo>
                    <a:pt x="0" y="3819064"/>
                  </a:lnTo>
                  <a:lnTo>
                    <a:pt x="832" y="3829304"/>
                  </a:lnTo>
                  <a:lnTo>
                    <a:pt x="11593" y="3880746"/>
                  </a:lnTo>
                  <a:lnTo>
                    <a:pt x="31922" y="3929475"/>
                  </a:lnTo>
                  <a:lnTo>
                    <a:pt x="58478" y="3975965"/>
                  </a:lnTo>
                  <a:lnTo>
                    <a:pt x="87916" y="4020693"/>
                  </a:lnTo>
                  <a:lnTo>
                    <a:pt x="120701" y="4059808"/>
                  </a:lnTo>
                  <a:lnTo>
                    <a:pt x="164269" y="4076446"/>
                  </a:lnTo>
                  <a:lnTo>
                    <a:pt x="182479" y="4070923"/>
                  </a:lnTo>
                  <a:lnTo>
                    <a:pt x="216326" y="4028186"/>
                  </a:lnTo>
                  <a:lnTo>
                    <a:pt x="219245" y="3990609"/>
                  </a:lnTo>
                  <a:lnTo>
                    <a:pt x="217064" y="3971875"/>
                  </a:lnTo>
                  <a:lnTo>
                    <a:pt x="202347" y="3919333"/>
                  </a:lnTo>
                  <a:lnTo>
                    <a:pt x="174952" y="3853693"/>
                  </a:lnTo>
                  <a:lnTo>
                    <a:pt x="157792" y="3822446"/>
                  </a:lnTo>
                </a:path>
              </a:pathLst>
            </a:custGeom>
            <a:ln w="20233">
              <a:solidFill>
                <a:srgbClr val="ED5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570" y="3322113"/>
              <a:ext cx="537845" cy="536575"/>
            </a:xfrm>
            <a:custGeom>
              <a:avLst/>
              <a:gdLst/>
              <a:ahLst/>
              <a:cxnLst/>
              <a:rect l="l" t="t" r="r" b="b"/>
              <a:pathLst>
                <a:path w="537845" h="536575">
                  <a:moveTo>
                    <a:pt x="408064" y="0"/>
                  </a:moveTo>
                  <a:lnTo>
                    <a:pt x="399217" y="950"/>
                  </a:lnTo>
                  <a:lnTo>
                    <a:pt x="390523" y="3127"/>
                  </a:lnTo>
                  <a:lnTo>
                    <a:pt x="62254" y="99012"/>
                  </a:lnTo>
                  <a:lnTo>
                    <a:pt x="26866" y="107505"/>
                  </a:lnTo>
                  <a:lnTo>
                    <a:pt x="9897" y="114603"/>
                  </a:lnTo>
                  <a:lnTo>
                    <a:pt x="0" y="125809"/>
                  </a:lnTo>
                  <a:lnTo>
                    <a:pt x="687" y="141345"/>
                  </a:lnTo>
                  <a:lnTo>
                    <a:pt x="6868" y="162083"/>
                  </a:lnTo>
                  <a:lnTo>
                    <a:pt x="14683" y="182941"/>
                  </a:lnTo>
                  <a:lnTo>
                    <a:pt x="20275" y="198834"/>
                  </a:lnTo>
                  <a:lnTo>
                    <a:pt x="65492" y="362283"/>
                  </a:lnTo>
                  <a:lnTo>
                    <a:pt x="77534" y="407777"/>
                  </a:lnTo>
                  <a:lnTo>
                    <a:pt x="93162" y="452104"/>
                  </a:lnTo>
                  <a:lnTo>
                    <a:pt x="112291" y="495049"/>
                  </a:lnTo>
                  <a:lnTo>
                    <a:pt x="134834" y="536400"/>
                  </a:lnTo>
                  <a:lnTo>
                    <a:pt x="169533" y="522795"/>
                  </a:lnTo>
                  <a:lnTo>
                    <a:pt x="205425" y="512810"/>
                  </a:lnTo>
                  <a:lnTo>
                    <a:pt x="241506" y="503539"/>
                  </a:lnTo>
                  <a:lnTo>
                    <a:pt x="276769" y="492077"/>
                  </a:lnTo>
                  <a:lnTo>
                    <a:pt x="301550" y="481115"/>
                  </a:lnTo>
                  <a:lnTo>
                    <a:pt x="350116" y="457001"/>
                  </a:lnTo>
                  <a:lnTo>
                    <a:pt x="375118" y="446611"/>
                  </a:lnTo>
                  <a:lnTo>
                    <a:pt x="413371" y="435715"/>
                  </a:lnTo>
                  <a:lnTo>
                    <a:pt x="452444" y="427545"/>
                  </a:lnTo>
                  <a:lnTo>
                    <a:pt x="491024" y="418304"/>
                  </a:lnTo>
                  <a:lnTo>
                    <a:pt x="531557" y="402796"/>
                  </a:lnTo>
                  <a:lnTo>
                    <a:pt x="534656" y="400002"/>
                  </a:lnTo>
                  <a:lnTo>
                    <a:pt x="536522" y="396573"/>
                  </a:lnTo>
                  <a:lnTo>
                    <a:pt x="537615" y="393271"/>
                  </a:lnTo>
                  <a:lnTo>
                    <a:pt x="537615" y="389715"/>
                  </a:lnTo>
                  <a:lnTo>
                    <a:pt x="429665" y="19383"/>
                  </a:lnTo>
                  <a:lnTo>
                    <a:pt x="428687" y="14303"/>
                  </a:lnTo>
                  <a:lnTo>
                    <a:pt x="426452" y="9477"/>
                  </a:lnTo>
                  <a:lnTo>
                    <a:pt x="423175" y="5540"/>
                  </a:lnTo>
                  <a:lnTo>
                    <a:pt x="416303" y="1216"/>
                  </a:lnTo>
                  <a:lnTo>
                    <a:pt x="408064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1448" y="3198622"/>
              <a:ext cx="458470" cy="448309"/>
            </a:xfrm>
            <a:custGeom>
              <a:avLst/>
              <a:gdLst/>
              <a:ahLst/>
              <a:cxnLst/>
              <a:rect l="l" t="t" r="r" b="b"/>
              <a:pathLst>
                <a:path w="458470" h="448310">
                  <a:moveTo>
                    <a:pt x="182312" y="0"/>
                  </a:moveTo>
                  <a:lnTo>
                    <a:pt x="90105" y="2353"/>
                  </a:lnTo>
                  <a:lnTo>
                    <a:pt x="39151" y="7969"/>
                  </a:lnTo>
                  <a:lnTo>
                    <a:pt x="2787" y="33553"/>
                  </a:lnTo>
                  <a:lnTo>
                    <a:pt x="0" y="74023"/>
                  </a:lnTo>
                  <a:lnTo>
                    <a:pt x="1642" y="99187"/>
                  </a:lnTo>
                  <a:lnTo>
                    <a:pt x="2861" y="106299"/>
                  </a:lnTo>
                  <a:lnTo>
                    <a:pt x="3396" y="143589"/>
                  </a:lnTo>
                  <a:lnTo>
                    <a:pt x="5903" y="197278"/>
                  </a:lnTo>
                  <a:lnTo>
                    <a:pt x="13153" y="278239"/>
                  </a:lnTo>
                  <a:lnTo>
                    <a:pt x="20301" y="332247"/>
                  </a:lnTo>
                  <a:lnTo>
                    <a:pt x="29351" y="385994"/>
                  </a:lnTo>
                  <a:lnTo>
                    <a:pt x="40288" y="439419"/>
                  </a:lnTo>
                  <a:lnTo>
                    <a:pt x="42917" y="448055"/>
                  </a:lnTo>
                  <a:lnTo>
                    <a:pt x="102534" y="439658"/>
                  </a:lnTo>
                  <a:lnTo>
                    <a:pt x="153062" y="434657"/>
                  </a:lnTo>
                  <a:lnTo>
                    <a:pt x="203750" y="431657"/>
                  </a:lnTo>
                  <a:lnTo>
                    <a:pt x="254537" y="430656"/>
                  </a:lnTo>
                  <a:lnTo>
                    <a:pt x="302701" y="431540"/>
                  </a:lnTo>
                  <a:lnTo>
                    <a:pt x="350787" y="434197"/>
                  </a:lnTo>
                  <a:lnTo>
                    <a:pt x="398744" y="438640"/>
                  </a:lnTo>
                  <a:lnTo>
                    <a:pt x="446523" y="444880"/>
                  </a:lnTo>
                  <a:lnTo>
                    <a:pt x="458461" y="446658"/>
                  </a:lnTo>
                  <a:lnTo>
                    <a:pt x="458461" y="434466"/>
                  </a:lnTo>
                  <a:lnTo>
                    <a:pt x="441468" y="19938"/>
                  </a:lnTo>
                  <a:lnTo>
                    <a:pt x="402721" y="6794"/>
                  </a:lnTo>
                  <a:lnTo>
                    <a:pt x="350435" y="4063"/>
                  </a:lnTo>
                  <a:lnTo>
                    <a:pt x="307319" y="2303"/>
                  </a:lnTo>
                  <a:lnTo>
                    <a:pt x="263940" y="1031"/>
                  </a:lnTo>
                  <a:lnTo>
                    <a:pt x="221778" y="259"/>
                  </a:lnTo>
                  <a:lnTo>
                    <a:pt x="182312" y="0"/>
                  </a:lnTo>
                  <a:close/>
                </a:path>
              </a:pathLst>
            </a:custGeom>
            <a:solidFill>
              <a:srgbClr val="62D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39" y="3189477"/>
              <a:ext cx="481965" cy="469900"/>
            </a:xfrm>
            <a:custGeom>
              <a:avLst/>
              <a:gdLst/>
              <a:ahLst/>
              <a:cxnLst/>
              <a:rect l="l" t="t" r="r" b="b"/>
              <a:pathLst>
                <a:path w="481965" h="469900">
                  <a:moveTo>
                    <a:pt x="195917" y="0"/>
                  </a:moveTo>
                  <a:lnTo>
                    <a:pt x="192475" y="1016"/>
                  </a:lnTo>
                  <a:lnTo>
                    <a:pt x="97592" y="3323"/>
                  </a:lnTo>
                  <a:lnTo>
                    <a:pt x="44872" y="9096"/>
                  </a:lnTo>
                  <a:lnTo>
                    <a:pt x="3751" y="39302"/>
                  </a:lnTo>
                  <a:lnTo>
                    <a:pt x="0" y="83222"/>
                  </a:lnTo>
                  <a:lnTo>
                    <a:pt x="1708" y="110489"/>
                  </a:lnTo>
                  <a:lnTo>
                    <a:pt x="1708" y="117348"/>
                  </a:lnTo>
                  <a:lnTo>
                    <a:pt x="2724" y="123317"/>
                  </a:lnTo>
                  <a:lnTo>
                    <a:pt x="2915" y="127126"/>
                  </a:lnTo>
                  <a:lnTo>
                    <a:pt x="3290" y="154281"/>
                  </a:lnTo>
                  <a:lnTo>
                    <a:pt x="4317" y="181229"/>
                  </a:lnTo>
                  <a:lnTo>
                    <a:pt x="7982" y="235076"/>
                  </a:lnTo>
                  <a:lnTo>
                    <a:pt x="13598" y="289434"/>
                  </a:lnTo>
                  <a:lnTo>
                    <a:pt x="21071" y="343519"/>
                  </a:lnTo>
                  <a:lnTo>
                    <a:pt x="30394" y="397293"/>
                  </a:lnTo>
                  <a:lnTo>
                    <a:pt x="41746" y="451574"/>
                  </a:lnTo>
                  <a:lnTo>
                    <a:pt x="45612" y="469392"/>
                  </a:lnTo>
                  <a:lnTo>
                    <a:pt x="64421" y="466344"/>
                  </a:lnTo>
                  <a:lnTo>
                    <a:pt x="114734" y="459436"/>
                  </a:lnTo>
                  <a:lnTo>
                    <a:pt x="165260" y="454517"/>
                  </a:lnTo>
                  <a:lnTo>
                    <a:pt x="215942" y="451574"/>
                  </a:lnTo>
                  <a:lnTo>
                    <a:pt x="266719" y="450596"/>
                  </a:lnTo>
                  <a:lnTo>
                    <a:pt x="481362" y="450596"/>
                  </a:lnTo>
                  <a:lnTo>
                    <a:pt x="481362" y="447294"/>
                  </a:lnTo>
                  <a:lnTo>
                    <a:pt x="60179" y="447294"/>
                  </a:lnTo>
                  <a:lnTo>
                    <a:pt x="49400" y="394323"/>
                  </a:lnTo>
                  <a:lnTo>
                    <a:pt x="40442" y="340994"/>
                  </a:lnTo>
                  <a:lnTo>
                    <a:pt x="33310" y="287381"/>
                  </a:lnTo>
                  <a:lnTo>
                    <a:pt x="28010" y="233552"/>
                  </a:lnTo>
                  <a:lnTo>
                    <a:pt x="24670" y="180387"/>
                  </a:lnTo>
                  <a:lnTo>
                    <a:pt x="23159" y="127126"/>
                  </a:lnTo>
                  <a:lnTo>
                    <a:pt x="21941" y="107096"/>
                  </a:lnTo>
                  <a:lnTo>
                    <a:pt x="20249" y="80708"/>
                  </a:lnTo>
                  <a:lnTo>
                    <a:pt x="21021" y="55082"/>
                  </a:lnTo>
                  <a:lnTo>
                    <a:pt x="27197" y="37337"/>
                  </a:lnTo>
                  <a:lnTo>
                    <a:pt x="47046" y="28408"/>
                  </a:lnTo>
                  <a:lnTo>
                    <a:pt x="84042" y="23622"/>
                  </a:lnTo>
                  <a:lnTo>
                    <a:pt x="133936" y="21693"/>
                  </a:lnTo>
                  <a:lnTo>
                    <a:pt x="462048" y="21336"/>
                  </a:lnTo>
                  <a:lnTo>
                    <a:pt x="461287" y="18369"/>
                  </a:lnTo>
                  <a:lnTo>
                    <a:pt x="423704" y="7493"/>
                  </a:lnTo>
                  <a:lnTo>
                    <a:pt x="364636" y="4063"/>
                  </a:lnTo>
                  <a:lnTo>
                    <a:pt x="321375" y="2303"/>
                  </a:lnTo>
                  <a:lnTo>
                    <a:pt x="277848" y="1031"/>
                  </a:lnTo>
                  <a:lnTo>
                    <a:pt x="235534" y="259"/>
                  </a:lnTo>
                  <a:lnTo>
                    <a:pt x="195917" y="0"/>
                  </a:lnTo>
                  <a:close/>
                </a:path>
                <a:path w="481965" h="469900">
                  <a:moveTo>
                    <a:pt x="481362" y="450596"/>
                  </a:moveTo>
                  <a:lnTo>
                    <a:pt x="266719" y="450596"/>
                  </a:lnTo>
                  <a:lnTo>
                    <a:pt x="314489" y="451425"/>
                  </a:lnTo>
                  <a:lnTo>
                    <a:pt x="362172" y="454088"/>
                  </a:lnTo>
                  <a:lnTo>
                    <a:pt x="409723" y="458561"/>
                  </a:lnTo>
                  <a:lnTo>
                    <a:pt x="481362" y="468249"/>
                  </a:lnTo>
                  <a:lnTo>
                    <a:pt x="481362" y="450596"/>
                  </a:lnTo>
                  <a:close/>
                </a:path>
                <a:path w="481965" h="469900">
                  <a:moveTo>
                    <a:pt x="265106" y="431292"/>
                  </a:moveTo>
                  <a:lnTo>
                    <a:pt x="213670" y="432292"/>
                  </a:lnTo>
                  <a:lnTo>
                    <a:pt x="162328" y="435292"/>
                  </a:lnTo>
                  <a:lnTo>
                    <a:pt x="111144" y="440293"/>
                  </a:lnTo>
                  <a:lnTo>
                    <a:pt x="60179" y="447294"/>
                  </a:lnTo>
                  <a:lnTo>
                    <a:pt x="481362" y="447294"/>
                  </a:lnTo>
                  <a:lnTo>
                    <a:pt x="481362" y="445770"/>
                  </a:lnTo>
                  <a:lnTo>
                    <a:pt x="458502" y="445770"/>
                  </a:lnTo>
                  <a:lnTo>
                    <a:pt x="410383" y="439435"/>
                  </a:lnTo>
                  <a:lnTo>
                    <a:pt x="362076" y="434911"/>
                  </a:lnTo>
                  <a:lnTo>
                    <a:pt x="313632" y="432196"/>
                  </a:lnTo>
                  <a:lnTo>
                    <a:pt x="265106" y="431292"/>
                  </a:lnTo>
                  <a:close/>
                </a:path>
                <a:path w="481965" h="469900">
                  <a:moveTo>
                    <a:pt x="462048" y="21336"/>
                  </a:moveTo>
                  <a:lnTo>
                    <a:pt x="192475" y="21336"/>
                  </a:lnTo>
                  <a:lnTo>
                    <a:pt x="262714" y="22160"/>
                  </a:lnTo>
                  <a:lnTo>
                    <a:pt x="329981" y="24217"/>
                  </a:lnTo>
                  <a:lnTo>
                    <a:pt x="387031" y="26877"/>
                  </a:lnTo>
                  <a:lnTo>
                    <a:pt x="426622" y="29512"/>
                  </a:lnTo>
                  <a:lnTo>
                    <a:pt x="443767" y="83222"/>
                  </a:lnTo>
                  <a:lnTo>
                    <a:pt x="448167" y="186718"/>
                  </a:lnTo>
                  <a:lnTo>
                    <a:pt x="450310" y="238490"/>
                  </a:lnTo>
                  <a:lnTo>
                    <a:pt x="452415" y="290279"/>
                  </a:lnTo>
                  <a:lnTo>
                    <a:pt x="454538" y="343519"/>
                  </a:lnTo>
                  <a:lnTo>
                    <a:pt x="456641" y="397293"/>
                  </a:lnTo>
                  <a:lnTo>
                    <a:pt x="458502" y="445770"/>
                  </a:lnTo>
                  <a:lnTo>
                    <a:pt x="481362" y="445770"/>
                  </a:lnTo>
                  <a:lnTo>
                    <a:pt x="481362" y="443865"/>
                  </a:lnTo>
                  <a:lnTo>
                    <a:pt x="479362" y="392210"/>
                  </a:lnTo>
                  <a:lnTo>
                    <a:pt x="477311" y="340433"/>
                  </a:lnTo>
                  <a:lnTo>
                    <a:pt x="475162" y="287381"/>
                  </a:lnTo>
                  <a:lnTo>
                    <a:pt x="470700" y="180387"/>
                  </a:lnTo>
                  <a:lnTo>
                    <a:pt x="468422" y="127126"/>
                  </a:lnTo>
                  <a:lnTo>
                    <a:pt x="464250" y="31496"/>
                  </a:lnTo>
                  <a:lnTo>
                    <a:pt x="464146" y="29512"/>
                  </a:lnTo>
                  <a:lnTo>
                    <a:pt x="462048" y="21336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888" y="3140803"/>
              <a:ext cx="438784" cy="426720"/>
            </a:xfrm>
            <a:custGeom>
              <a:avLst/>
              <a:gdLst/>
              <a:ahLst/>
              <a:cxnLst/>
              <a:rect l="l" t="t" r="r" b="b"/>
              <a:pathLst>
                <a:path w="438784" h="426720">
                  <a:moveTo>
                    <a:pt x="190444" y="0"/>
                  </a:moveTo>
                  <a:lnTo>
                    <a:pt x="125849" y="409"/>
                  </a:lnTo>
                  <a:lnTo>
                    <a:pt x="69604" y="2866"/>
                  </a:lnTo>
                  <a:lnTo>
                    <a:pt x="27909" y="7899"/>
                  </a:lnTo>
                  <a:lnTo>
                    <a:pt x="0" y="59564"/>
                  </a:lnTo>
                  <a:lnTo>
                    <a:pt x="2909" y="105951"/>
                  </a:lnTo>
                  <a:lnTo>
                    <a:pt x="3274" y="132545"/>
                  </a:lnTo>
                  <a:lnTo>
                    <a:pt x="5904" y="185782"/>
                  </a:lnTo>
                  <a:lnTo>
                    <a:pt x="13186" y="266373"/>
                  </a:lnTo>
                  <a:lnTo>
                    <a:pt x="20294" y="320120"/>
                  </a:lnTo>
                  <a:lnTo>
                    <a:pt x="29295" y="373557"/>
                  </a:lnTo>
                  <a:lnTo>
                    <a:pt x="40184" y="426626"/>
                  </a:lnTo>
                  <a:lnTo>
                    <a:pt x="89778" y="419679"/>
                  </a:lnTo>
                  <a:lnTo>
                    <a:pt x="139550" y="414650"/>
                  </a:lnTo>
                  <a:lnTo>
                    <a:pt x="189443" y="411541"/>
                  </a:lnTo>
                  <a:lnTo>
                    <a:pt x="239402" y="410354"/>
                  </a:lnTo>
                  <a:lnTo>
                    <a:pt x="289371" y="411089"/>
                  </a:lnTo>
                  <a:lnTo>
                    <a:pt x="339293" y="413749"/>
                  </a:lnTo>
                  <a:lnTo>
                    <a:pt x="389112" y="418335"/>
                  </a:lnTo>
                  <a:lnTo>
                    <a:pt x="438773" y="424848"/>
                  </a:lnTo>
                  <a:lnTo>
                    <a:pt x="424026" y="62014"/>
                  </a:lnTo>
                  <a:lnTo>
                    <a:pt x="421768" y="10193"/>
                  </a:lnTo>
                  <a:lnTo>
                    <a:pt x="372361" y="5779"/>
                  </a:lnTo>
                  <a:lnTo>
                    <a:pt x="319898" y="3212"/>
                  </a:lnTo>
                  <a:lnTo>
                    <a:pt x="257193" y="1110"/>
                  </a:lnTo>
                  <a:lnTo>
                    <a:pt x="190444" y="0"/>
                  </a:lnTo>
                  <a:close/>
                </a:path>
              </a:pathLst>
            </a:custGeom>
            <a:solidFill>
              <a:srgbClr val="EB8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888" y="3140803"/>
              <a:ext cx="438784" cy="426720"/>
            </a:xfrm>
            <a:custGeom>
              <a:avLst/>
              <a:gdLst/>
              <a:ahLst/>
              <a:cxnLst/>
              <a:rect l="l" t="t" r="r" b="b"/>
              <a:pathLst>
                <a:path w="438784" h="426720">
                  <a:moveTo>
                    <a:pt x="40184" y="426626"/>
                  </a:moveTo>
                  <a:lnTo>
                    <a:pt x="89778" y="419679"/>
                  </a:lnTo>
                  <a:lnTo>
                    <a:pt x="139550" y="414650"/>
                  </a:lnTo>
                  <a:lnTo>
                    <a:pt x="189443" y="411541"/>
                  </a:lnTo>
                  <a:lnTo>
                    <a:pt x="239402" y="410354"/>
                  </a:lnTo>
                  <a:lnTo>
                    <a:pt x="289371" y="411089"/>
                  </a:lnTo>
                  <a:lnTo>
                    <a:pt x="339293" y="413749"/>
                  </a:lnTo>
                  <a:lnTo>
                    <a:pt x="389112" y="418335"/>
                  </a:lnTo>
                  <a:lnTo>
                    <a:pt x="438773" y="424848"/>
                  </a:lnTo>
                  <a:lnTo>
                    <a:pt x="436782" y="373026"/>
                  </a:lnTo>
                  <a:lnTo>
                    <a:pt x="434752" y="321196"/>
                  </a:lnTo>
                  <a:lnTo>
                    <a:pt x="432683" y="269359"/>
                  </a:lnTo>
                  <a:lnTo>
                    <a:pt x="430575" y="217520"/>
                  </a:lnTo>
                  <a:lnTo>
                    <a:pt x="428430" y="165681"/>
                  </a:lnTo>
                  <a:lnTo>
                    <a:pt x="426247" y="113844"/>
                  </a:lnTo>
                  <a:lnTo>
                    <a:pt x="424026" y="62014"/>
                  </a:lnTo>
                  <a:lnTo>
                    <a:pt x="421768" y="10193"/>
                  </a:lnTo>
                  <a:lnTo>
                    <a:pt x="372361" y="5779"/>
                  </a:lnTo>
                  <a:lnTo>
                    <a:pt x="319898" y="3212"/>
                  </a:lnTo>
                  <a:lnTo>
                    <a:pt x="257193" y="1110"/>
                  </a:lnTo>
                  <a:lnTo>
                    <a:pt x="190444" y="0"/>
                  </a:lnTo>
                  <a:lnTo>
                    <a:pt x="125849" y="409"/>
                  </a:lnTo>
                  <a:lnTo>
                    <a:pt x="69604" y="2866"/>
                  </a:lnTo>
                  <a:lnTo>
                    <a:pt x="27909" y="7899"/>
                  </a:lnTo>
                  <a:lnTo>
                    <a:pt x="0" y="59564"/>
                  </a:lnTo>
                  <a:lnTo>
                    <a:pt x="1634" y="85936"/>
                  </a:lnTo>
                  <a:lnTo>
                    <a:pt x="2909" y="105951"/>
                  </a:lnTo>
                  <a:lnTo>
                    <a:pt x="3274" y="132545"/>
                  </a:lnTo>
                  <a:lnTo>
                    <a:pt x="5904" y="185782"/>
                  </a:lnTo>
                  <a:lnTo>
                    <a:pt x="13186" y="266373"/>
                  </a:lnTo>
                  <a:lnTo>
                    <a:pt x="20294" y="320120"/>
                  </a:lnTo>
                  <a:lnTo>
                    <a:pt x="29295" y="373557"/>
                  </a:lnTo>
                  <a:lnTo>
                    <a:pt x="40184" y="426626"/>
                  </a:lnTo>
                  <a:close/>
                </a:path>
              </a:pathLst>
            </a:custGeom>
            <a:ln w="17805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01" y="3254279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406971" y="0"/>
                  </a:moveTo>
                  <a:lnTo>
                    <a:pt x="398130" y="1004"/>
                  </a:lnTo>
                  <a:lnTo>
                    <a:pt x="389456" y="3270"/>
                  </a:lnTo>
                  <a:lnTo>
                    <a:pt x="62076" y="99155"/>
                  </a:lnTo>
                  <a:lnTo>
                    <a:pt x="45552" y="103302"/>
                  </a:lnTo>
                  <a:lnTo>
                    <a:pt x="26032" y="108616"/>
                  </a:lnTo>
                  <a:lnTo>
                    <a:pt x="9016" y="115835"/>
                  </a:lnTo>
                  <a:lnTo>
                    <a:pt x="0" y="125698"/>
                  </a:lnTo>
                  <a:lnTo>
                    <a:pt x="770" y="141341"/>
                  </a:lnTo>
                  <a:lnTo>
                    <a:pt x="6924" y="162067"/>
                  </a:lnTo>
                  <a:lnTo>
                    <a:pt x="14671" y="182866"/>
                  </a:lnTo>
                  <a:lnTo>
                    <a:pt x="20220" y="198723"/>
                  </a:lnTo>
                  <a:lnTo>
                    <a:pt x="65514" y="362045"/>
                  </a:lnTo>
                  <a:lnTo>
                    <a:pt x="77420" y="407703"/>
                  </a:lnTo>
                  <a:lnTo>
                    <a:pt x="92971" y="452135"/>
                  </a:lnTo>
                  <a:lnTo>
                    <a:pt x="112083" y="495115"/>
                  </a:lnTo>
                  <a:lnTo>
                    <a:pt x="134669" y="536416"/>
                  </a:lnTo>
                  <a:lnTo>
                    <a:pt x="169156" y="522771"/>
                  </a:lnTo>
                  <a:lnTo>
                    <a:pt x="204913" y="512698"/>
                  </a:lnTo>
                  <a:lnTo>
                    <a:pt x="240936" y="503340"/>
                  </a:lnTo>
                  <a:lnTo>
                    <a:pt x="276223" y="491839"/>
                  </a:lnTo>
                  <a:lnTo>
                    <a:pt x="300841" y="480879"/>
                  </a:lnTo>
                  <a:lnTo>
                    <a:pt x="349243" y="456817"/>
                  </a:lnTo>
                  <a:lnTo>
                    <a:pt x="374089" y="446500"/>
                  </a:lnTo>
                  <a:lnTo>
                    <a:pt x="412244" y="435550"/>
                  </a:lnTo>
                  <a:lnTo>
                    <a:pt x="451231" y="427386"/>
                  </a:lnTo>
                  <a:lnTo>
                    <a:pt x="489763" y="418175"/>
                  </a:lnTo>
                  <a:lnTo>
                    <a:pt x="530211" y="402558"/>
                  </a:lnTo>
                  <a:lnTo>
                    <a:pt x="533220" y="399891"/>
                  </a:lnTo>
                  <a:lnTo>
                    <a:pt x="535049" y="396335"/>
                  </a:lnTo>
                  <a:lnTo>
                    <a:pt x="536141" y="393033"/>
                  </a:lnTo>
                  <a:lnTo>
                    <a:pt x="536141" y="389477"/>
                  </a:lnTo>
                  <a:lnTo>
                    <a:pt x="535049" y="386175"/>
                  </a:lnTo>
                  <a:lnTo>
                    <a:pt x="428687" y="19272"/>
                  </a:lnTo>
                  <a:lnTo>
                    <a:pt x="427607" y="14319"/>
                  </a:lnTo>
                  <a:lnTo>
                    <a:pt x="425410" y="9620"/>
                  </a:lnTo>
                  <a:lnTo>
                    <a:pt x="422210" y="5683"/>
                  </a:lnTo>
                  <a:lnTo>
                    <a:pt x="415244" y="1234"/>
                  </a:lnTo>
                  <a:lnTo>
                    <a:pt x="406971" y="0"/>
                  </a:lnTo>
                  <a:close/>
                </a:path>
              </a:pathLst>
            </a:custGeom>
            <a:solidFill>
              <a:srgbClr val="FFE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01" y="3254279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389456" y="3270"/>
                  </a:moveTo>
                  <a:lnTo>
                    <a:pt x="398130" y="1004"/>
                  </a:lnTo>
                  <a:lnTo>
                    <a:pt x="406971" y="0"/>
                  </a:lnTo>
                  <a:lnTo>
                    <a:pt x="415244" y="1234"/>
                  </a:lnTo>
                  <a:lnTo>
                    <a:pt x="422210" y="5683"/>
                  </a:lnTo>
                  <a:lnTo>
                    <a:pt x="425410" y="9620"/>
                  </a:lnTo>
                  <a:lnTo>
                    <a:pt x="427607" y="14319"/>
                  </a:lnTo>
                  <a:lnTo>
                    <a:pt x="428687" y="19272"/>
                  </a:lnTo>
                  <a:lnTo>
                    <a:pt x="535049" y="386175"/>
                  </a:lnTo>
                  <a:lnTo>
                    <a:pt x="536141" y="389477"/>
                  </a:lnTo>
                  <a:lnTo>
                    <a:pt x="536141" y="393033"/>
                  </a:lnTo>
                  <a:lnTo>
                    <a:pt x="489763" y="418175"/>
                  </a:lnTo>
                  <a:lnTo>
                    <a:pt x="451231" y="427386"/>
                  </a:lnTo>
                  <a:lnTo>
                    <a:pt x="412244" y="435550"/>
                  </a:lnTo>
                  <a:lnTo>
                    <a:pt x="374089" y="446500"/>
                  </a:lnTo>
                  <a:lnTo>
                    <a:pt x="349243" y="456817"/>
                  </a:lnTo>
                  <a:lnTo>
                    <a:pt x="325004" y="468741"/>
                  </a:lnTo>
                  <a:lnTo>
                    <a:pt x="300841" y="480879"/>
                  </a:lnTo>
                  <a:lnTo>
                    <a:pt x="276223" y="491839"/>
                  </a:lnTo>
                  <a:lnTo>
                    <a:pt x="240936" y="503340"/>
                  </a:lnTo>
                  <a:lnTo>
                    <a:pt x="204913" y="512698"/>
                  </a:lnTo>
                  <a:lnTo>
                    <a:pt x="169156" y="522771"/>
                  </a:lnTo>
                  <a:lnTo>
                    <a:pt x="112083" y="495115"/>
                  </a:lnTo>
                  <a:lnTo>
                    <a:pt x="92971" y="452135"/>
                  </a:lnTo>
                  <a:lnTo>
                    <a:pt x="77420" y="407703"/>
                  </a:lnTo>
                  <a:lnTo>
                    <a:pt x="65514" y="362045"/>
                  </a:lnTo>
                  <a:lnTo>
                    <a:pt x="20220" y="198723"/>
                  </a:lnTo>
                  <a:lnTo>
                    <a:pt x="14671" y="182866"/>
                  </a:lnTo>
                  <a:lnTo>
                    <a:pt x="6924" y="162067"/>
                  </a:lnTo>
                  <a:lnTo>
                    <a:pt x="770" y="141341"/>
                  </a:lnTo>
                  <a:lnTo>
                    <a:pt x="26032" y="108616"/>
                  </a:lnTo>
                  <a:lnTo>
                    <a:pt x="62076" y="99155"/>
                  </a:lnTo>
                  <a:lnTo>
                    <a:pt x="389456" y="3270"/>
                  </a:lnTo>
                  <a:close/>
                </a:path>
              </a:pathLst>
            </a:custGeom>
            <a:ln w="20233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557" y="3312985"/>
              <a:ext cx="262890" cy="311150"/>
            </a:xfrm>
            <a:custGeom>
              <a:avLst/>
              <a:gdLst/>
              <a:ahLst/>
              <a:cxnLst/>
              <a:rect l="l" t="t" r="r" b="b"/>
              <a:pathLst>
                <a:path w="262890" h="311150">
                  <a:moveTo>
                    <a:pt x="248797" y="0"/>
                  </a:moveTo>
                  <a:lnTo>
                    <a:pt x="239915" y="1111"/>
                  </a:lnTo>
                  <a:lnTo>
                    <a:pt x="231147" y="3746"/>
                  </a:lnTo>
                  <a:lnTo>
                    <a:pt x="84856" y="59245"/>
                  </a:lnTo>
                  <a:lnTo>
                    <a:pt x="66029" y="66139"/>
                  </a:lnTo>
                  <a:lnTo>
                    <a:pt x="31181" y="85641"/>
                  </a:lnTo>
                  <a:lnTo>
                    <a:pt x="2482" y="118395"/>
                  </a:lnTo>
                  <a:lnTo>
                    <a:pt x="0" y="134683"/>
                  </a:lnTo>
                  <a:lnTo>
                    <a:pt x="1172" y="143192"/>
                  </a:lnTo>
                  <a:lnTo>
                    <a:pt x="3924" y="151193"/>
                  </a:lnTo>
                  <a:lnTo>
                    <a:pt x="11837" y="190710"/>
                  </a:lnTo>
                  <a:lnTo>
                    <a:pt x="23676" y="244633"/>
                  </a:lnTo>
                  <a:lnTo>
                    <a:pt x="42078" y="291746"/>
                  </a:lnTo>
                  <a:lnTo>
                    <a:pt x="69679" y="310832"/>
                  </a:lnTo>
                  <a:lnTo>
                    <a:pt x="96603" y="291389"/>
                  </a:lnTo>
                  <a:lnTo>
                    <a:pt x="102639" y="249015"/>
                  </a:lnTo>
                  <a:lnTo>
                    <a:pt x="100440" y="200783"/>
                  </a:lnTo>
                  <a:lnTo>
                    <a:pt x="102661" y="163766"/>
                  </a:lnTo>
                  <a:lnTo>
                    <a:pt x="126009" y="126530"/>
                  </a:lnTo>
                  <a:lnTo>
                    <a:pt x="160736" y="97340"/>
                  </a:lnTo>
                  <a:lnTo>
                    <a:pt x="199774" y="71046"/>
                  </a:lnTo>
                  <a:lnTo>
                    <a:pt x="236053" y="42496"/>
                  </a:lnTo>
                  <a:lnTo>
                    <a:pt x="262503" y="6540"/>
                  </a:lnTo>
                  <a:lnTo>
                    <a:pt x="256693" y="1460"/>
                  </a:lnTo>
                  <a:lnTo>
                    <a:pt x="248797" y="0"/>
                  </a:lnTo>
                  <a:close/>
                </a:path>
              </a:pathLst>
            </a:custGeom>
            <a:solidFill>
              <a:srgbClr val="FFE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63975" y="5765076"/>
              <a:ext cx="658495" cy="1093470"/>
            </a:xfrm>
            <a:custGeom>
              <a:avLst/>
              <a:gdLst/>
              <a:ahLst/>
              <a:cxnLst/>
              <a:rect l="l" t="t" r="r" b="b"/>
              <a:pathLst>
                <a:path w="658494" h="1093470">
                  <a:moveTo>
                    <a:pt x="388953" y="0"/>
                  </a:moveTo>
                  <a:lnTo>
                    <a:pt x="385905" y="0"/>
                  </a:lnTo>
                  <a:lnTo>
                    <a:pt x="382857" y="406"/>
                  </a:lnTo>
                  <a:lnTo>
                    <a:pt x="353139" y="25933"/>
                  </a:lnTo>
                  <a:lnTo>
                    <a:pt x="332306" y="69457"/>
                  </a:lnTo>
                  <a:lnTo>
                    <a:pt x="317288" y="105252"/>
                  </a:lnTo>
                  <a:lnTo>
                    <a:pt x="299733" y="148947"/>
                  </a:lnTo>
                  <a:lnTo>
                    <a:pt x="280043" y="199451"/>
                  </a:lnTo>
                  <a:lnTo>
                    <a:pt x="258616" y="255669"/>
                  </a:lnTo>
                  <a:lnTo>
                    <a:pt x="235852" y="316512"/>
                  </a:lnTo>
                  <a:lnTo>
                    <a:pt x="212150" y="380885"/>
                  </a:lnTo>
                  <a:lnTo>
                    <a:pt x="187911" y="447699"/>
                  </a:lnTo>
                  <a:lnTo>
                    <a:pt x="163532" y="515859"/>
                  </a:lnTo>
                  <a:lnTo>
                    <a:pt x="139414" y="584275"/>
                  </a:lnTo>
                  <a:lnTo>
                    <a:pt x="115956" y="651855"/>
                  </a:lnTo>
                  <a:lnTo>
                    <a:pt x="93558" y="717505"/>
                  </a:lnTo>
                  <a:lnTo>
                    <a:pt x="72620" y="780135"/>
                  </a:lnTo>
                  <a:lnTo>
                    <a:pt x="53539" y="838651"/>
                  </a:lnTo>
                  <a:lnTo>
                    <a:pt x="36717" y="891963"/>
                  </a:lnTo>
                  <a:lnTo>
                    <a:pt x="22553" y="938977"/>
                  </a:lnTo>
                  <a:lnTo>
                    <a:pt x="11445" y="978603"/>
                  </a:lnTo>
                  <a:lnTo>
                    <a:pt x="0" y="1031318"/>
                  </a:lnTo>
                  <a:lnTo>
                    <a:pt x="460" y="1042224"/>
                  </a:lnTo>
                  <a:lnTo>
                    <a:pt x="25752" y="1066150"/>
                  </a:lnTo>
                  <a:lnTo>
                    <a:pt x="72010" y="1092920"/>
                  </a:lnTo>
                  <a:lnTo>
                    <a:pt x="334689" y="1092920"/>
                  </a:lnTo>
                  <a:lnTo>
                    <a:pt x="351488" y="1047694"/>
                  </a:lnTo>
                  <a:lnTo>
                    <a:pt x="374327" y="979455"/>
                  </a:lnTo>
                  <a:lnTo>
                    <a:pt x="443126" y="772501"/>
                  </a:lnTo>
                  <a:lnTo>
                    <a:pt x="486352" y="641806"/>
                  </a:lnTo>
                  <a:lnTo>
                    <a:pt x="530956" y="506290"/>
                  </a:lnTo>
                  <a:lnTo>
                    <a:pt x="552718" y="439847"/>
                  </a:lnTo>
                  <a:lnTo>
                    <a:pt x="573556" y="375946"/>
                  </a:lnTo>
                  <a:lnTo>
                    <a:pt x="593048" y="315837"/>
                  </a:lnTo>
                  <a:lnTo>
                    <a:pt x="610772" y="260767"/>
                  </a:lnTo>
                  <a:lnTo>
                    <a:pt x="626304" y="211987"/>
                  </a:lnTo>
                  <a:lnTo>
                    <a:pt x="639222" y="170746"/>
                  </a:lnTo>
                  <a:lnTo>
                    <a:pt x="643045" y="158191"/>
                  </a:lnTo>
                  <a:lnTo>
                    <a:pt x="443563" y="158191"/>
                  </a:lnTo>
                  <a:lnTo>
                    <a:pt x="442547" y="158000"/>
                  </a:lnTo>
                  <a:lnTo>
                    <a:pt x="433276" y="156743"/>
                  </a:lnTo>
                  <a:lnTo>
                    <a:pt x="426037" y="149288"/>
                  </a:lnTo>
                  <a:lnTo>
                    <a:pt x="425021" y="139979"/>
                  </a:lnTo>
                  <a:lnTo>
                    <a:pt x="426408" y="131361"/>
                  </a:lnTo>
                  <a:lnTo>
                    <a:pt x="429355" y="123213"/>
                  </a:lnTo>
                  <a:lnTo>
                    <a:pt x="433754" y="115749"/>
                  </a:lnTo>
                  <a:lnTo>
                    <a:pt x="439499" y="109181"/>
                  </a:lnTo>
                  <a:lnTo>
                    <a:pt x="657361" y="109181"/>
                  </a:lnTo>
                  <a:lnTo>
                    <a:pt x="657554" y="108479"/>
                  </a:lnTo>
                  <a:lnTo>
                    <a:pt x="633682" y="73329"/>
                  </a:lnTo>
                  <a:lnTo>
                    <a:pt x="409273" y="3848"/>
                  </a:lnTo>
                  <a:lnTo>
                    <a:pt x="402796" y="1562"/>
                  </a:lnTo>
                  <a:lnTo>
                    <a:pt x="395938" y="266"/>
                  </a:lnTo>
                  <a:lnTo>
                    <a:pt x="388953" y="0"/>
                  </a:lnTo>
                  <a:close/>
                </a:path>
                <a:path w="658494" h="1093470">
                  <a:moveTo>
                    <a:pt x="657361" y="109181"/>
                  </a:moveTo>
                  <a:lnTo>
                    <a:pt x="441277" y="109181"/>
                  </a:lnTo>
                  <a:lnTo>
                    <a:pt x="449786" y="110807"/>
                  </a:lnTo>
                  <a:lnTo>
                    <a:pt x="457279" y="115582"/>
                  </a:lnTo>
                  <a:lnTo>
                    <a:pt x="462359" y="122555"/>
                  </a:lnTo>
                  <a:lnTo>
                    <a:pt x="464391" y="126771"/>
                  </a:lnTo>
                  <a:lnTo>
                    <a:pt x="464391" y="131711"/>
                  </a:lnTo>
                  <a:lnTo>
                    <a:pt x="462359" y="135928"/>
                  </a:lnTo>
                  <a:lnTo>
                    <a:pt x="459692" y="142062"/>
                  </a:lnTo>
                  <a:lnTo>
                    <a:pt x="456009" y="147675"/>
                  </a:lnTo>
                  <a:lnTo>
                    <a:pt x="451437" y="152539"/>
                  </a:lnTo>
                  <a:lnTo>
                    <a:pt x="449913" y="154698"/>
                  </a:lnTo>
                  <a:lnTo>
                    <a:pt x="448008" y="156565"/>
                  </a:lnTo>
                  <a:lnTo>
                    <a:pt x="445722" y="158000"/>
                  </a:lnTo>
                  <a:lnTo>
                    <a:pt x="444706" y="158191"/>
                  </a:lnTo>
                  <a:lnTo>
                    <a:pt x="643045" y="158191"/>
                  </a:lnTo>
                  <a:lnTo>
                    <a:pt x="649104" y="138292"/>
                  </a:lnTo>
                  <a:lnTo>
                    <a:pt x="655606" y="115582"/>
                  </a:lnTo>
                  <a:lnTo>
                    <a:pt x="657361" y="109181"/>
                  </a:lnTo>
                  <a:close/>
                </a:path>
              </a:pathLst>
            </a:custGeom>
            <a:solidFill>
              <a:srgbClr val="62D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51396" y="5755881"/>
              <a:ext cx="678180" cy="1102360"/>
            </a:xfrm>
            <a:custGeom>
              <a:avLst/>
              <a:gdLst/>
              <a:ahLst/>
              <a:cxnLst/>
              <a:rect l="l" t="t" r="r" b="b"/>
              <a:pathLst>
                <a:path w="678180" h="1102359">
                  <a:moveTo>
                    <a:pt x="396452" y="0"/>
                  </a:moveTo>
                  <a:lnTo>
                    <a:pt x="361360" y="21518"/>
                  </a:lnTo>
                  <a:lnTo>
                    <a:pt x="341064" y="58443"/>
                  </a:lnTo>
                  <a:lnTo>
                    <a:pt x="323563" y="97497"/>
                  </a:lnTo>
                  <a:lnTo>
                    <a:pt x="303804" y="145353"/>
                  </a:lnTo>
                  <a:lnTo>
                    <a:pt x="282285" y="200220"/>
                  </a:lnTo>
                  <a:lnTo>
                    <a:pt x="259844" y="259493"/>
                  </a:lnTo>
                  <a:lnTo>
                    <a:pt x="237232" y="320770"/>
                  </a:lnTo>
                  <a:lnTo>
                    <a:pt x="215201" y="381648"/>
                  </a:lnTo>
                  <a:lnTo>
                    <a:pt x="194501" y="439725"/>
                  </a:lnTo>
                  <a:lnTo>
                    <a:pt x="175885" y="492601"/>
                  </a:lnTo>
                  <a:lnTo>
                    <a:pt x="160105" y="537872"/>
                  </a:lnTo>
                  <a:lnTo>
                    <a:pt x="147913" y="573138"/>
                  </a:lnTo>
                  <a:lnTo>
                    <a:pt x="130757" y="622504"/>
                  </a:lnTo>
                  <a:lnTo>
                    <a:pt x="114100" y="671425"/>
                  </a:lnTo>
                  <a:lnTo>
                    <a:pt x="98064" y="719379"/>
                  </a:lnTo>
                  <a:lnTo>
                    <a:pt x="82775" y="765848"/>
                  </a:lnTo>
                  <a:lnTo>
                    <a:pt x="68356" y="810310"/>
                  </a:lnTo>
                  <a:lnTo>
                    <a:pt x="54933" y="852245"/>
                  </a:lnTo>
                  <a:lnTo>
                    <a:pt x="42630" y="891133"/>
                  </a:lnTo>
                  <a:lnTo>
                    <a:pt x="15672" y="979002"/>
                  </a:lnTo>
                  <a:lnTo>
                    <a:pt x="2990" y="1026494"/>
                  </a:lnTo>
                  <a:lnTo>
                    <a:pt x="0" y="1047624"/>
                  </a:lnTo>
                  <a:lnTo>
                    <a:pt x="2117" y="1056408"/>
                  </a:lnTo>
                  <a:lnTo>
                    <a:pt x="24864" y="1079795"/>
                  </a:lnTo>
                  <a:lnTo>
                    <a:pt x="60666" y="1102115"/>
                  </a:lnTo>
                  <a:lnTo>
                    <a:pt x="109770" y="1102115"/>
                  </a:lnTo>
                  <a:lnTo>
                    <a:pt x="89639" y="1092744"/>
                  </a:lnTo>
                  <a:lnTo>
                    <a:pt x="45812" y="1067718"/>
                  </a:lnTo>
                  <a:lnTo>
                    <a:pt x="22564" y="1046293"/>
                  </a:lnTo>
                  <a:lnTo>
                    <a:pt x="23155" y="1037954"/>
                  </a:lnTo>
                  <a:lnTo>
                    <a:pt x="27530" y="1019065"/>
                  </a:lnTo>
                  <a:lnTo>
                    <a:pt x="46262" y="953809"/>
                  </a:lnTo>
                  <a:lnTo>
                    <a:pt x="59935" y="909526"/>
                  </a:lnTo>
                  <a:lnTo>
                    <a:pt x="76022" y="858864"/>
                  </a:lnTo>
                  <a:lnTo>
                    <a:pt x="94182" y="802865"/>
                  </a:lnTo>
                  <a:lnTo>
                    <a:pt x="114073" y="742571"/>
                  </a:lnTo>
                  <a:lnTo>
                    <a:pt x="135351" y="679025"/>
                  </a:lnTo>
                  <a:lnTo>
                    <a:pt x="157675" y="613270"/>
                  </a:lnTo>
                  <a:lnTo>
                    <a:pt x="180702" y="546349"/>
                  </a:lnTo>
                  <a:lnTo>
                    <a:pt x="204090" y="479303"/>
                  </a:lnTo>
                  <a:lnTo>
                    <a:pt x="227497" y="413176"/>
                  </a:lnTo>
                  <a:lnTo>
                    <a:pt x="250581" y="349010"/>
                  </a:lnTo>
                  <a:lnTo>
                    <a:pt x="272998" y="287847"/>
                  </a:lnTo>
                  <a:lnTo>
                    <a:pt x="294408" y="230730"/>
                  </a:lnTo>
                  <a:lnTo>
                    <a:pt x="314467" y="178702"/>
                  </a:lnTo>
                  <a:lnTo>
                    <a:pt x="332833" y="132805"/>
                  </a:lnTo>
                  <a:lnTo>
                    <a:pt x="349165" y="94083"/>
                  </a:lnTo>
                  <a:lnTo>
                    <a:pt x="374354" y="42329"/>
                  </a:lnTo>
                  <a:lnTo>
                    <a:pt x="396579" y="21805"/>
                  </a:lnTo>
                  <a:lnTo>
                    <a:pt x="400752" y="21805"/>
                  </a:lnTo>
                  <a:lnTo>
                    <a:pt x="401151" y="20688"/>
                  </a:lnTo>
                  <a:lnTo>
                    <a:pt x="472058" y="20688"/>
                  </a:lnTo>
                  <a:lnTo>
                    <a:pt x="421725" y="5118"/>
                  </a:lnTo>
                  <a:lnTo>
                    <a:pt x="414359" y="2540"/>
                  </a:lnTo>
                  <a:lnTo>
                    <a:pt x="406612" y="1104"/>
                  </a:lnTo>
                  <a:lnTo>
                    <a:pt x="398865" y="863"/>
                  </a:lnTo>
                  <a:lnTo>
                    <a:pt x="400516" y="50"/>
                  </a:lnTo>
                  <a:lnTo>
                    <a:pt x="396452" y="0"/>
                  </a:lnTo>
                  <a:close/>
                </a:path>
                <a:path w="678180" h="1102359">
                  <a:moveTo>
                    <a:pt x="472058" y="20688"/>
                  </a:moveTo>
                  <a:lnTo>
                    <a:pt x="401151" y="20688"/>
                  </a:lnTo>
                  <a:lnTo>
                    <a:pt x="406739" y="20929"/>
                  </a:lnTo>
                  <a:lnTo>
                    <a:pt x="412454" y="22110"/>
                  </a:lnTo>
                  <a:lnTo>
                    <a:pt x="417661" y="24130"/>
                  </a:lnTo>
                  <a:lnTo>
                    <a:pt x="641816" y="93306"/>
                  </a:lnTo>
                  <a:lnTo>
                    <a:pt x="647531" y="94424"/>
                  </a:lnTo>
                  <a:lnTo>
                    <a:pt x="652738" y="97497"/>
                  </a:lnTo>
                  <a:lnTo>
                    <a:pt x="656548" y="102006"/>
                  </a:lnTo>
                  <a:lnTo>
                    <a:pt x="659342" y="108458"/>
                  </a:lnTo>
                  <a:lnTo>
                    <a:pt x="659342" y="115785"/>
                  </a:lnTo>
                  <a:lnTo>
                    <a:pt x="656548" y="122237"/>
                  </a:lnTo>
                  <a:lnTo>
                    <a:pt x="650282" y="144052"/>
                  </a:lnTo>
                  <a:lnTo>
                    <a:pt x="627874" y="216389"/>
                  </a:lnTo>
                  <a:lnTo>
                    <a:pt x="612560" y="264453"/>
                  </a:lnTo>
                  <a:lnTo>
                    <a:pt x="595061" y="318810"/>
                  </a:lnTo>
                  <a:lnTo>
                    <a:pt x="575790" y="378232"/>
                  </a:lnTo>
                  <a:lnTo>
                    <a:pt x="555163" y="441491"/>
                  </a:lnTo>
                  <a:lnTo>
                    <a:pt x="533595" y="507358"/>
                  </a:lnTo>
                  <a:lnTo>
                    <a:pt x="489294" y="642004"/>
                  </a:lnTo>
                  <a:lnTo>
                    <a:pt x="446208" y="772345"/>
                  </a:lnTo>
                  <a:lnTo>
                    <a:pt x="376955" y="980805"/>
                  </a:lnTo>
                  <a:lnTo>
                    <a:pt x="357427" y="1039273"/>
                  </a:lnTo>
                  <a:lnTo>
                    <a:pt x="340365" y="1087155"/>
                  </a:lnTo>
                  <a:lnTo>
                    <a:pt x="334628" y="1102115"/>
                  </a:lnTo>
                  <a:lnTo>
                    <a:pt x="356630" y="1102115"/>
                  </a:lnTo>
                  <a:lnTo>
                    <a:pt x="371941" y="1060655"/>
                  </a:lnTo>
                  <a:lnTo>
                    <a:pt x="408889" y="950672"/>
                  </a:lnTo>
                  <a:lnTo>
                    <a:pt x="463793" y="785635"/>
                  </a:lnTo>
                  <a:lnTo>
                    <a:pt x="507005" y="655043"/>
                  </a:lnTo>
                  <a:lnTo>
                    <a:pt x="551560" y="519659"/>
                  </a:lnTo>
                  <a:lnTo>
                    <a:pt x="573285" y="453294"/>
                  </a:lnTo>
                  <a:lnTo>
                    <a:pt x="594078" y="389480"/>
                  </a:lnTo>
                  <a:lnTo>
                    <a:pt x="613516" y="329465"/>
                  </a:lnTo>
                  <a:lnTo>
                    <a:pt x="631177" y="274500"/>
                  </a:lnTo>
                  <a:lnTo>
                    <a:pt x="646639" y="225834"/>
                  </a:lnTo>
                  <a:lnTo>
                    <a:pt x="659478" y="184716"/>
                  </a:lnTo>
                  <a:lnTo>
                    <a:pt x="675598" y="130124"/>
                  </a:lnTo>
                  <a:lnTo>
                    <a:pt x="677965" y="110502"/>
                  </a:lnTo>
                  <a:lnTo>
                    <a:pt x="676151" y="101024"/>
                  </a:lnTo>
                  <a:lnTo>
                    <a:pt x="646007" y="74498"/>
                  </a:lnTo>
                  <a:lnTo>
                    <a:pt x="472058" y="20688"/>
                  </a:lnTo>
                  <a:close/>
                </a:path>
                <a:path w="678180" h="1102359">
                  <a:moveTo>
                    <a:pt x="450554" y="109054"/>
                  </a:moveTo>
                  <a:lnTo>
                    <a:pt x="427497" y="139395"/>
                  </a:lnTo>
                  <a:lnTo>
                    <a:pt x="425789" y="150964"/>
                  </a:lnTo>
                  <a:lnTo>
                    <a:pt x="428341" y="161492"/>
                  </a:lnTo>
                  <a:lnTo>
                    <a:pt x="434203" y="170232"/>
                  </a:lnTo>
                  <a:lnTo>
                    <a:pt x="442684" y="176469"/>
                  </a:lnTo>
                  <a:lnTo>
                    <a:pt x="453094" y="179489"/>
                  </a:lnTo>
                  <a:lnTo>
                    <a:pt x="455126" y="179489"/>
                  </a:lnTo>
                  <a:lnTo>
                    <a:pt x="455380" y="180098"/>
                  </a:lnTo>
                  <a:lnTo>
                    <a:pt x="457868" y="180098"/>
                  </a:lnTo>
                  <a:lnTo>
                    <a:pt x="460206" y="179705"/>
                  </a:lnTo>
                  <a:lnTo>
                    <a:pt x="462492" y="178879"/>
                  </a:lnTo>
                  <a:lnTo>
                    <a:pt x="466302" y="176771"/>
                  </a:lnTo>
                  <a:lnTo>
                    <a:pt x="469731" y="173799"/>
                  </a:lnTo>
                  <a:lnTo>
                    <a:pt x="472398" y="170180"/>
                  </a:lnTo>
                  <a:lnTo>
                    <a:pt x="477605" y="164172"/>
                  </a:lnTo>
                  <a:lnTo>
                    <a:pt x="481610" y="157835"/>
                  </a:lnTo>
                  <a:lnTo>
                    <a:pt x="453983" y="157835"/>
                  </a:lnTo>
                  <a:lnTo>
                    <a:pt x="450427" y="156870"/>
                  </a:lnTo>
                  <a:lnTo>
                    <a:pt x="447760" y="153936"/>
                  </a:lnTo>
                  <a:lnTo>
                    <a:pt x="447338" y="150964"/>
                  </a:lnTo>
                  <a:lnTo>
                    <a:pt x="447294" y="149948"/>
                  </a:lnTo>
                  <a:lnTo>
                    <a:pt x="448014" y="143090"/>
                  </a:lnTo>
                  <a:lnTo>
                    <a:pt x="450554" y="136131"/>
                  </a:lnTo>
                  <a:lnTo>
                    <a:pt x="454745" y="130124"/>
                  </a:lnTo>
                  <a:lnTo>
                    <a:pt x="485306" y="130124"/>
                  </a:lnTo>
                  <a:lnTo>
                    <a:pt x="483701" y="127292"/>
                  </a:lnTo>
                  <a:lnTo>
                    <a:pt x="477631" y="120330"/>
                  </a:lnTo>
                  <a:lnTo>
                    <a:pt x="470286" y="114868"/>
                  </a:lnTo>
                  <a:lnTo>
                    <a:pt x="461966" y="111068"/>
                  </a:lnTo>
                  <a:lnTo>
                    <a:pt x="452967" y="109093"/>
                  </a:lnTo>
                  <a:lnTo>
                    <a:pt x="450554" y="109054"/>
                  </a:lnTo>
                  <a:close/>
                </a:path>
                <a:path w="678180" h="1102359">
                  <a:moveTo>
                    <a:pt x="485306" y="130124"/>
                  </a:moveTo>
                  <a:lnTo>
                    <a:pt x="454745" y="130124"/>
                  </a:lnTo>
                  <a:lnTo>
                    <a:pt x="458809" y="131724"/>
                  </a:lnTo>
                  <a:lnTo>
                    <a:pt x="462388" y="134239"/>
                  </a:lnTo>
                  <a:lnTo>
                    <a:pt x="465286" y="137414"/>
                  </a:lnTo>
                  <a:lnTo>
                    <a:pt x="465413" y="138684"/>
                  </a:lnTo>
                  <a:lnTo>
                    <a:pt x="465413" y="139979"/>
                  </a:lnTo>
                  <a:lnTo>
                    <a:pt x="465286" y="141249"/>
                  </a:lnTo>
                  <a:lnTo>
                    <a:pt x="463000" y="146164"/>
                  </a:lnTo>
                  <a:lnTo>
                    <a:pt x="459825" y="150685"/>
                  </a:lnTo>
                  <a:lnTo>
                    <a:pt x="456142" y="154609"/>
                  </a:lnTo>
                  <a:lnTo>
                    <a:pt x="454472" y="156870"/>
                  </a:lnTo>
                  <a:lnTo>
                    <a:pt x="453983" y="157835"/>
                  </a:lnTo>
                  <a:lnTo>
                    <a:pt x="481610" y="157835"/>
                  </a:lnTo>
                  <a:lnTo>
                    <a:pt x="481923" y="157340"/>
                  </a:lnTo>
                  <a:lnTo>
                    <a:pt x="484844" y="149948"/>
                  </a:lnTo>
                  <a:lnTo>
                    <a:pt x="488019" y="142633"/>
                  </a:lnTo>
                  <a:lnTo>
                    <a:pt x="487623" y="134213"/>
                  </a:lnTo>
                  <a:lnTo>
                    <a:pt x="485306" y="130124"/>
                  </a:lnTo>
                  <a:close/>
                </a:path>
                <a:path w="678180" h="1102359">
                  <a:moveTo>
                    <a:pt x="400752" y="21805"/>
                  </a:moveTo>
                  <a:lnTo>
                    <a:pt x="398738" y="21805"/>
                  </a:lnTo>
                  <a:lnTo>
                    <a:pt x="400643" y="22110"/>
                  </a:lnTo>
                  <a:lnTo>
                    <a:pt x="400752" y="21805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5674" y="6848635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24681" y="9363"/>
                  </a:lnTo>
                </a:path>
              </a:pathLst>
            </a:custGeom>
            <a:ln w="21447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86051" y="5940336"/>
              <a:ext cx="398145" cy="879475"/>
            </a:xfrm>
            <a:custGeom>
              <a:avLst/>
              <a:gdLst/>
              <a:ahLst/>
              <a:cxnLst/>
              <a:rect l="l" t="t" r="r" b="b"/>
              <a:pathLst>
                <a:path w="398144" h="879475">
                  <a:moveTo>
                    <a:pt x="0" y="838203"/>
                  </a:moveTo>
                  <a:lnTo>
                    <a:pt x="100584" y="879351"/>
                  </a:lnTo>
                </a:path>
                <a:path w="398144" h="879475">
                  <a:moveTo>
                    <a:pt x="82296" y="795522"/>
                  </a:moveTo>
                  <a:lnTo>
                    <a:pt x="126492" y="812289"/>
                  </a:lnTo>
                </a:path>
                <a:path w="398144" h="879475">
                  <a:moveTo>
                    <a:pt x="42672" y="725424"/>
                  </a:moveTo>
                  <a:lnTo>
                    <a:pt x="143256" y="766572"/>
                  </a:lnTo>
                </a:path>
                <a:path w="398144" h="879475">
                  <a:moveTo>
                    <a:pt x="124968" y="682752"/>
                  </a:moveTo>
                  <a:lnTo>
                    <a:pt x="167640" y="699516"/>
                  </a:lnTo>
                </a:path>
                <a:path w="398144" h="879475">
                  <a:moveTo>
                    <a:pt x="83819" y="612648"/>
                  </a:moveTo>
                  <a:lnTo>
                    <a:pt x="184404" y="653796"/>
                  </a:lnTo>
                </a:path>
                <a:path w="398144" h="879475">
                  <a:moveTo>
                    <a:pt x="166116" y="569976"/>
                  </a:moveTo>
                  <a:lnTo>
                    <a:pt x="210312" y="586740"/>
                  </a:lnTo>
                </a:path>
                <a:path w="398144" h="879475">
                  <a:moveTo>
                    <a:pt x="124968" y="499872"/>
                  </a:moveTo>
                  <a:lnTo>
                    <a:pt x="227075" y="541020"/>
                  </a:lnTo>
                </a:path>
                <a:path w="398144" h="879475">
                  <a:moveTo>
                    <a:pt x="204216" y="457212"/>
                  </a:moveTo>
                  <a:lnTo>
                    <a:pt x="248412" y="472452"/>
                  </a:lnTo>
                </a:path>
                <a:path w="398144" h="879475">
                  <a:moveTo>
                    <a:pt x="161544" y="387096"/>
                  </a:moveTo>
                  <a:lnTo>
                    <a:pt x="262128" y="429768"/>
                  </a:lnTo>
                </a:path>
                <a:path w="398144" h="879475">
                  <a:moveTo>
                    <a:pt x="237744" y="342900"/>
                  </a:moveTo>
                  <a:lnTo>
                    <a:pt x="280416" y="359664"/>
                  </a:lnTo>
                </a:path>
                <a:path w="398144" h="879475">
                  <a:moveTo>
                    <a:pt x="196596" y="269748"/>
                  </a:moveTo>
                  <a:lnTo>
                    <a:pt x="298704" y="310896"/>
                  </a:lnTo>
                </a:path>
                <a:path w="398144" h="879475">
                  <a:moveTo>
                    <a:pt x="274319" y="234708"/>
                  </a:moveTo>
                  <a:lnTo>
                    <a:pt x="318516" y="249948"/>
                  </a:lnTo>
                </a:path>
                <a:path w="398144" h="879475">
                  <a:moveTo>
                    <a:pt x="230124" y="155448"/>
                  </a:moveTo>
                  <a:lnTo>
                    <a:pt x="330707" y="198120"/>
                  </a:lnTo>
                </a:path>
                <a:path w="398144" h="879475">
                  <a:moveTo>
                    <a:pt x="310896" y="112776"/>
                  </a:moveTo>
                  <a:lnTo>
                    <a:pt x="355092" y="129540"/>
                  </a:lnTo>
                </a:path>
                <a:path w="398144" h="879475">
                  <a:moveTo>
                    <a:pt x="271272" y="44196"/>
                  </a:moveTo>
                  <a:lnTo>
                    <a:pt x="371856" y="85343"/>
                  </a:lnTo>
                </a:path>
                <a:path w="398144" h="879475">
                  <a:moveTo>
                    <a:pt x="353568" y="0"/>
                  </a:moveTo>
                  <a:lnTo>
                    <a:pt x="397763" y="16764"/>
                  </a:lnTo>
                </a:path>
              </a:pathLst>
            </a:custGeom>
            <a:ln w="21447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17" y="123189"/>
              <a:ext cx="1127791" cy="8915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27" y="4826043"/>
              <a:ext cx="1233040" cy="19064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37385" y="1013586"/>
              <a:ext cx="405130" cy="353695"/>
            </a:xfrm>
            <a:custGeom>
              <a:avLst/>
              <a:gdLst/>
              <a:ahLst/>
              <a:cxnLst/>
              <a:rect l="l" t="t" r="r" b="b"/>
              <a:pathLst>
                <a:path w="405129" h="353694">
                  <a:moveTo>
                    <a:pt x="311118" y="0"/>
                  </a:moveTo>
                  <a:lnTo>
                    <a:pt x="270952" y="1404"/>
                  </a:lnTo>
                  <a:lnTo>
                    <a:pt x="232013" y="9810"/>
                  </a:lnTo>
                  <a:lnTo>
                    <a:pt x="195193" y="24931"/>
                  </a:lnTo>
                  <a:lnTo>
                    <a:pt x="161385" y="46482"/>
                  </a:lnTo>
                  <a:lnTo>
                    <a:pt x="124063" y="79105"/>
                  </a:lnTo>
                  <a:lnTo>
                    <a:pt x="89503" y="114680"/>
                  </a:lnTo>
                  <a:lnTo>
                    <a:pt x="52653" y="157043"/>
                  </a:lnTo>
                  <a:lnTo>
                    <a:pt x="20577" y="205954"/>
                  </a:lnTo>
                  <a:lnTo>
                    <a:pt x="2401" y="248290"/>
                  </a:lnTo>
                  <a:lnTo>
                    <a:pt x="0" y="264779"/>
                  </a:lnTo>
                  <a:lnTo>
                    <a:pt x="789" y="281433"/>
                  </a:lnTo>
                  <a:lnTo>
                    <a:pt x="27654" y="323850"/>
                  </a:lnTo>
                  <a:lnTo>
                    <a:pt x="86715" y="349527"/>
                  </a:lnTo>
                  <a:lnTo>
                    <a:pt x="115998" y="353218"/>
                  </a:lnTo>
                  <a:lnTo>
                    <a:pt x="145401" y="350670"/>
                  </a:lnTo>
                  <a:lnTo>
                    <a:pt x="181498" y="337335"/>
                  </a:lnTo>
                  <a:lnTo>
                    <a:pt x="202787" y="321690"/>
                  </a:lnTo>
                  <a:lnTo>
                    <a:pt x="221688" y="307080"/>
                  </a:lnTo>
                  <a:lnTo>
                    <a:pt x="259205" y="276810"/>
                  </a:lnTo>
                  <a:lnTo>
                    <a:pt x="310364" y="230876"/>
                  </a:lnTo>
                  <a:lnTo>
                    <a:pt x="340169" y="197850"/>
                  </a:lnTo>
                  <a:lnTo>
                    <a:pt x="366688" y="162133"/>
                  </a:lnTo>
                  <a:lnTo>
                    <a:pt x="389731" y="123951"/>
                  </a:lnTo>
                  <a:lnTo>
                    <a:pt x="405126" y="73606"/>
                  </a:lnTo>
                  <a:lnTo>
                    <a:pt x="404590" y="55879"/>
                  </a:lnTo>
                  <a:lnTo>
                    <a:pt x="391771" y="30396"/>
                  </a:lnTo>
                  <a:lnTo>
                    <a:pt x="368236" y="13462"/>
                  </a:lnTo>
                  <a:lnTo>
                    <a:pt x="339510" y="3766"/>
                  </a:lnTo>
                  <a:lnTo>
                    <a:pt x="311118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6253" y="972438"/>
              <a:ext cx="405130" cy="353695"/>
            </a:xfrm>
            <a:custGeom>
              <a:avLst/>
              <a:gdLst/>
              <a:ahLst/>
              <a:cxnLst/>
              <a:rect l="l" t="t" r="r" b="b"/>
              <a:pathLst>
                <a:path w="405129" h="353694">
                  <a:moveTo>
                    <a:pt x="310848" y="0"/>
                  </a:moveTo>
                  <a:lnTo>
                    <a:pt x="270758" y="1408"/>
                  </a:lnTo>
                  <a:lnTo>
                    <a:pt x="231870" y="9842"/>
                  </a:lnTo>
                  <a:lnTo>
                    <a:pt x="195101" y="25038"/>
                  </a:lnTo>
                  <a:lnTo>
                    <a:pt x="161369" y="46736"/>
                  </a:lnTo>
                  <a:lnTo>
                    <a:pt x="123983" y="79184"/>
                  </a:lnTo>
                  <a:lnTo>
                    <a:pt x="89360" y="114681"/>
                  </a:lnTo>
                  <a:lnTo>
                    <a:pt x="52458" y="157047"/>
                  </a:lnTo>
                  <a:lnTo>
                    <a:pt x="20486" y="206061"/>
                  </a:lnTo>
                  <a:lnTo>
                    <a:pt x="2434" y="248449"/>
                  </a:lnTo>
                  <a:lnTo>
                    <a:pt x="0" y="264842"/>
                  </a:lnTo>
                  <a:lnTo>
                    <a:pt x="684" y="281402"/>
                  </a:lnTo>
                  <a:lnTo>
                    <a:pt x="27670" y="323818"/>
                  </a:lnTo>
                  <a:lnTo>
                    <a:pt x="86752" y="349583"/>
                  </a:lnTo>
                  <a:lnTo>
                    <a:pt x="115998" y="353218"/>
                  </a:lnTo>
                  <a:lnTo>
                    <a:pt x="145387" y="350710"/>
                  </a:lnTo>
                  <a:lnTo>
                    <a:pt x="181445" y="337462"/>
                  </a:lnTo>
                  <a:lnTo>
                    <a:pt x="202644" y="321818"/>
                  </a:lnTo>
                  <a:lnTo>
                    <a:pt x="221581" y="307224"/>
                  </a:lnTo>
                  <a:lnTo>
                    <a:pt x="259026" y="276848"/>
                  </a:lnTo>
                  <a:lnTo>
                    <a:pt x="310225" y="230929"/>
                  </a:lnTo>
                  <a:lnTo>
                    <a:pt x="340058" y="197866"/>
                  </a:lnTo>
                  <a:lnTo>
                    <a:pt x="366652" y="162135"/>
                  </a:lnTo>
                  <a:lnTo>
                    <a:pt x="389842" y="123951"/>
                  </a:lnTo>
                  <a:lnTo>
                    <a:pt x="405112" y="73606"/>
                  </a:lnTo>
                  <a:lnTo>
                    <a:pt x="404574" y="55880"/>
                  </a:lnTo>
                  <a:lnTo>
                    <a:pt x="391626" y="30396"/>
                  </a:lnTo>
                  <a:lnTo>
                    <a:pt x="368045" y="13462"/>
                  </a:lnTo>
                  <a:lnTo>
                    <a:pt x="339298" y="3766"/>
                  </a:lnTo>
                  <a:lnTo>
                    <a:pt x="310848" y="0"/>
                  </a:lnTo>
                  <a:close/>
                </a:path>
              </a:pathLst>
            </a:custGeom>
            <a:solidFill>
              <a:srgbClr val="EB8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96253" y="972438"/>
              <a:ext cx="405130" cy="353695"/>
            </a:xfrm>
            <a:custGeom>
              <a:avLst/>
              <a:gdLst/>
              <a:ahLst/>
              <a:cxnLst/>
              <a:rect l="l" t="t" r="r" b="b"/>
              <a:pathLst>
                <a:path w="405129" h="353694">
                  <a:moveTo>
                    <a:pt x="389842" y="123951"/>
                  </a:moveTo>
                  <a:lnTo>
                    <a:pt x="366652" y="162135"/>
                  </a:lnTo>
                  <a:lnTo>
                    <a:pt x="340058" y="197866"/>
                  </a:lnTo>
                  <a:lnTo>
                    <a:pt x="310225" y="230929"/>
                  </a:lnTo>
                  <a:lnTo>
                    <a:pt x="277320" y="261112"/>
                  </a:lnTo>
                  <a:lnTo>
                    <a:pt x="240411" y="292226"/>
                  </a:lnTo>
                  <a:lnTo>
                    <a:pt x="202644" y="321818"/>
                  </a:lnTo>
                  <a:lnTo>
                    <a:pt x="195784" y="327366"/>
                  </a:lnTo>
                  <a:lnTo>
                    <a:pt x="145387" y="350710"/>
                  </a:lnTo>
                  <a:lnTo>
                    <a:pt x="115998" y="353218"/>
                  </a:lnTo>
                  <a:lnTo>
                    <a:pt x="86752" y="349583"/>
                  </a:lnTo>
                  <a:lnTo>
                    <a:pt x="42350" y="333228"/>
                  </a:lnTo>
                  <a:lnTo>
                    <a:pt x="4524" y="297688"/>
                  </a:lnTo>
                  <a:lnTo>
                    <a:pt x="0" y="264842"/>
                  </a:lnTo>
                  <a:lnTo>
                    <a:pt x="2434" y="248449"/>
                  </a:lnTo>
                  <a:lnTo>
                    <a:pt x="20486" y="206061"/>
                  </a:lnTo>
                  <a:lnTo>
                    <a:pt x="52458" y="157047"/>
                  </a:lnTo>
                  <a:lnTo>
                    <a:pt x="89360" y="114681"/>
                  </a:lnTo>
                  <a:lnTo>
                    <a:pt x="123983" y="79184"/>
                  </a:lnTo>
                  <a:lnTo>
                    <a:pt x="161369" y="46736"/>
                  </a:lnTo>
                  <a:lnTo>
                    <a:pt x="195101" y="25038"/>
                  </a:lnTo>
                  <a:lnTo>
                    <a:pt x="231870" y="9842"/>
                  </a:lnTo>
                  <a:lnTo>
                    <a:pt x="270758" y="1408"/>
                  </a:lnTo>
                  <a:lnTo>
                    <a:pt x="310848" y="0"/>
                  </a:lnTo>
                  <a:lnTo>
                    <a:pt x="339298" y="3766"/>
                  </a:lnTo>
                  <a:lnTo>
                    <a:pt x="368045" y="13462"/>
                  </a:lnTo>
                  <a:lnTo>
                    <a:pt x="391626" y="30396"/>
                  </a:lnTo>
                  <a:lnTo>
                    <a:pt x="404574" y="55880"/>
                  </a:lnTo>
                  <a:lnTo>
                    <a:pt x="405112" y="73606"/>
                  </a:lnTo>
                  <a:lnTo>
                    <a:pt x="402780" y="91106"/>
                  </a:lnTo>
                  <a:lnTo>
                    <a:pt x="397662" y="108011"/>
                  </a:lnTo>
                  <a:lnTo>
                    <a:pt x="389842" y="123951"/>
                  </a:lnTo>
                  <a:close/>
                </a:path>
              </a:pathLst>
            </a:custGeom>
            <a:ln w="17805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8164" y="1081575"/>
              <a:ext cx="206161" cy="1619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85553" y="1077213"/>
              <a:ext cx="299085" cy="259079"/>
            </a:xfrm>
            <a:custGeom>
              <a:avLst/>
              <a:gdLst/>
              <a:ahLst/>
              <a:cxnLst/>
              <a:rect l="l" t="t" r="r" b="b"/>
              <a:pathLst>
                <a:path w="299085" h="259080">
                  <a:moveTo>
                    <a:pt x="102727" y="0"/>
                  </a:moveTo>
                  <a:lnTo>
                    <a:pt x="95234" y="0"/>
                  </a:lnTo>
                  <a:lnTo>
                    <a:pt x="54951" y="46378"/>
                  </a:lnTo>
                  <a:lnTo>
                    <a:pt x="21836" y="97004"/>
                  </a:lnTo>
                  <a:lnTo>
                    <a:pt x="2645" y="142154"/>
                  </a:lnTo>
                  <a:lnTo>
                    <a:pt x="0" y="160575"/>
                  </a:lnTo>
                  <a:lnTo>
                    <a:pt x="998" y="179163"/>
                  </a:lnTo>
                  <a:lnTo>
                    <a:pt x="30797" y="226980"/>
                  </a:lnTo>
                  <a:lnTo>
                    <a:pt x="65516" y="244601"/>
                  </a:lnTo>
                  <a:lnTo>
                    <a:pt x="117326" y="257942"/>
                  </a:lnTo>
                  <a:lnTo>
                    <a:pt x="135239" y="259080"/>
                  </a:lnTo>
                  <a:lnTo>
                    <a:pt x="149238" y="257847"/>
                  </a:lnTo>
                  <a:lnTo>
                    <a:pt x="188833" y="244221"/>
                  </a:lnTo>
                  <a:lnTo>
                    <a:pt x="257651" y="193230"/>
                  </a:lnTo>
                  <a:lnTo>
                    <a:pt x="294497" y="162433"/>
                  </a:lnTo>
                  <a:lnTo>
                    <a:pt x="298561" y="155956"/>
                  </a:lnTo>
                  <a:lnTo>
                    <a:pt x="294497" y="139826"/>
                  </a:lnTo>
                  <a:lnTo>
                    <a:pt x="282813" y="83820"/>
                  </a:lnTo>
                  <a:lnTo>
                    <a:pt x="249285" y="54356"/>
                  </a:lnTo>
                  <a:lnTo>
                    <a:pt x="246491" y="52197"/>
                  </a:lnTo>
                  <a:lnTo>
                    <a:pt x="102727" y="0"/>
                  </a:lnTo>
                  <a:close/>
                </a:path>
              </a:pathLst>
            </a:custGeom>
            <a:solidFill>
              <a:srgbClr val="62D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74934" y="1061974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4">
                  <a:moveTo>
                    <a:pt x="104075" y="0"/>
                  </a:moveTo>
                  <a:lnTo>
                    <a:pt x="77151" y="30479"/>
                  </a:lnTo>
                  <a:lnTo>
                    <a:pt x="38591" y="79327"/>
                  </a:lnTo>
                  <a:lnTo>
                    <a:pt x="9460" y="134365"/>
                  </a:lnTo>
                  <a:lnTo>
                    <a:pt x="0" y="174116"/>
                  </a:lnTo>
                  <a:lnTo>
                    <a:pt x="52" y="176529"/>
                  </a:lnTo>
                  <a:lnTo>
                    <a:pt x="6412" y="215391"/>
                  </a:lnTo>
                  <a:lnTo>
                    <a:pt x="33765" y="248396"/>
                  </a:lnTo>
                  <a:lnTo>
                    <a:pt x="71690" y="268350"/>
                  </a:lnTo>
                  <a:lnTo>
                    <a:pt x="126179" y="282209"/>
                  </a:lnTo>
                  <a:lnTo>
                    <a:pt x="144969" y="283463"/>
                  </a:lnTo>
                  <a:lnTo>
                    <a:pt x="160229" y="282781"/>
                  </a:lnTo>
                  <a:lnTo>
                    <a:pt x="203770" y="269493"/>
                  </a:lnTo>
                  <a:lnTo>
                    <a:pt x="214714" y="263016"/>
                  </a:lnTo>
                  <a:lnTo>
                    <a:pt x="144969" y="263016"/>
                  </a:lnTo>
                  <a:lnTo>
                    <a:pt x="128082" y="261802"/>
                  </a:lnTo>
                  <a:lnTo>
                    <a:pt x="79183" y="249300"/>
                  </a:lnTo>
                  <a:lnTo>
                    <a:pt x="35481" y="221333"/>
                  </a:lnTo>
                  <a:lnTo>
                    <a:pt x="20509" y="174116"/>
                  </a:lnTo>
                  <a:lnTo>
                    <a:pt x="22938" y="157666"/>
                  </a:lnTo>
                  <a:lnTo>
                    <a:pt x="41044" y="115236"/>
                  </a:lnTo>
                  <a:lnTo>
                    <a:pt x="73016" y="66135"/>
                  </a:lnTo>
                  <a:lnTo>
                    <a:pt x="109917" y="23749"/>
                  </a:lnTo>
                  <a:lnTo>
                    <a:pt x="158381" y="23749"/>
                  </a:lnTo>
                  <a:lnTo>
                    <a:pt x="104837" y="4317"/>
                  </a:lnTo>
                  <a:lnTo>
                    <a:pt x="104075" y="0"/>
                  </a:lnTo>
                  <a:close/>
                </a:path>
                <a:path w="321945" h="283844">
                  <a:moveTo>
                    <a:pt x="158381" y="23749"/>
                  </a:moveTo>
                  <a:lnTo>
                    <a:pt x="109917" y="23749"/>
                  </a:lnTo>
                  <a:lnTo>
                    <a:pt x="110552" y="26542"/>
                  </a:lnTo>
                  <a:lnTo>
                    <a:pt x="252157" y="78104"/>
                  </a:lnTo>
                  <a:lnTo>
                    <a:pt x="253427" y="78993"/>
                  </a:lnTo>
                  <a:lnTo>
                    <a:pt x="277557" y="99313"/>
                  </a:lnTo>
                  <a:lnTo>
                    <a:pt x="280351" y="101726"/>
                  </a:lnTo>
                  <a:lnTo>
                    <a:pt x="284415" y="105410"/>
                  </a:lnTo>
                  <a:lnTo>
                    <a:pt x="290638" y="135762"/>
                  </a:lnTo>
                  <a:lnTo>
                    <a:pt x="295337" y="158114"/>
                  </a:lnTo>
                  <a:lnTo>
                    <a:pt x="298004" y="168783"/>
                  </a:lnTo>
                  <a:lnTo>
                    <a:pt x="298004" y="170434"/>
                  </a:lnTo>
                  <a:lnTo>
                    <a:pt x="279708" y="186225"/>
                  </a:lnTo>
                  <a:lnTo>
                    <a:pt x="261079" y="201612"/>
                  </a:lnTo>
                  <a:lnTo>
                    <a:pt x="242212" y="216618"/>
                  </a:lnTo>
                  <a:lnTo>
                    <a:pt x="223201" y="231266"/>
                  </a:lnTo>
                  <a:lnTo>
                    <a:pt x="216395" y="236761"/>
                  </a:lnTo>
                  <a:lnTo>
                    <a:pt x="182688" y="256623"/>
                  </a:lnTo>
                  <a:lnTo>
                    <a:pt x="144969" y="263016"/>
                  </a:lnTo>
                  <a:lnTo>
                    <a:pt x="214714" y="263016"/>
                  </a:lnTo>
                  <a:lnTo>
                    <a:pt x="220153" y="259492"/>
                  </a:lnTo>
                  <a:lnTo>
                    <a:pt x="227916" y="253849"/>
                  </a:lnTo>
                  <a:lnTo>
                    <a:pt x="235393" y="247776"/>
                  </a:lnTo>
                  <a:lnTo>
                    <a:pt x="255066" y="232586"/>
                  </a:lnTo>
                  <a:lnTo>
                    <a:pt x="274287" y="217217"/>
                  </a:lnTo>
                  <a:lnTo>
                    <a:pt x="293079" y="201539"/>
                  </a:lnTo>
                  <a:lnTo>
                    <a:pt x="311466" y="185420"/>
                  </a:lnTo>
                  <a:lnTo>
                    <a:pt x="321372" y="176529"/>
                  </a:lnTo>
                  <a:lnTo>
                    <a:pt x="317181" y="164211"/>
                  </a:lnTo>
                  <a:lnTo>
                    <a:pt x="314387" y="153162"/>
                  </a:lnTo>
                  <a:lnTo>
                    <a:pt x="303592" y="101091"/>
                  </a:lnTo>
                  <a:lnTo>
                    <a:pt x="302195" y="94614"/>
                  </a:lnTo>
                  <a:lnTo>
                    <a:pt x="297002" y="89947"/>
                  </a:lnTo>
                  <a:lnTo>
                    <a:pt x="293051" y="86613"/>
                  </a:lnTo>
                  <a:lnTo>
                    <a:pt x="290003" y="83947"/>
                  </a:lnTo>
                  <a:lnTo>
                    <a:pt x="266127" y="63626"/>
                  </a:lnTo>
                  <a:lnTo>
                    <a:pt x="264984" y="62611"/>
                  </a:lnTo>
                  <a:lnTo>
                    <a:pt x="262317" y="60451"/>
                  </a:lnTo>
                  <a:lnTo>
                    <a:pt x="259269" y="60451"/>
                  </a:lnTo>
                  <a:lnTo>
                    <a:pt x="158381" y="23749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42560" y="1038352"/>
              <a:ext cx="311150" cy="243840"/>
            </a:xfrm>
            <a:custGeom>
              <a:avLst/>
              <a:gdLst/>
              <a:ahLst/>
              <a:cxnLst/>
              <a:rect l="l" t="t" r="r" b="b"/>
              <a:pathLst>
                <a:path w="311150" h="243840">
                  <a:moveTo>
                    <a:pt x="310896" y="0"/>
                  </a:moveTo>
                  <a:lnTo>
                    <a:pt x="271996" y="56302"/>
                  </a:lnTo>
                  <a:lnTo>
                    <a:pt x="225756" y="109297"/>
                  </a:lnTo>
                  <a:lnTo>
                    <a:pt x="201040" y="134365"/>
                  </a:lnTo>
                  <a:lnTo>
                    <a:pt x="168503" y="168009"/>
                  </a:lnTo>
                  <a:lnTo>
                    <a:pt x="131810" y="202723"/>
                  </a:lnTo>
                  <a:lnTo>
                    <a:pt x="91187" y="230628"/>
                  </a:lnTo>
                  <a:lnTo>
                    <a:pt x="46862" y="243839"/>
                  </a:lnTo>
                  <a:lnTo>
                    <a:pt x="34986" y="243651"/>
                  </a:lnTo>
                  <a:lnTo>
                    <a:pt x="23193" y="242522"/>
                  </a:lnTo>
                  <a:lnTo>
                    <a:pt x="11519" y="240464"/>
                  </a:lnTo>
                  <a:lnTo>
                    <a:pt x="0" y="237489"/>
                  </a:lnTo>
                </a:path>
              </a:pathLst>
            </a:custGeom>
            <a:ln w="20233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84050" y="0"/>
              <a:ext cx="1369060" cy="1130935"/>
            </a:xfrm>
            <a:custGeom>
              <a:avLst/>
              <a:gdLst/>
              <a:ahLst/>
              <a:cxnLst/>
              <a:rect l="l" t="t" r="r" b="b"/>
              <a:pathLst>
                <a:path w="1369060" h="1130935">
                  <a:moveTo>
                    <a:pt x="744716" y="0"/>
                  </a:moveTo>
                  <a:lnTo>
                    <a:pt x="224289" y="0"/>
                  </a:lnTo>
                  <a:lnTo>
                    <a:pt x="208631" y="27021"/>
                  </a:lnTo>
                  <a:lnTo>
                    <a:pt x="186552" y="67044"/>
                  </a:lnTo>
                  <a:lnTo>
                    <a:pt x="165314" y="107531"/>
                  </a:lnTo>
                  <a:lnTo>
                    <a:pt x="144924" y="148463"/>
                  </a:lnTo>
                  <a:lnTo>
                    <a:pt x="123818" y="194268"/>
                  </a:lnTo>
                  <a:lnTo>
                    <a:pt x="104089" y="240677"/>
                  </a:lnTo>
                  <a:lnTo>
                    <a:pt x="85744" y="287652"/>
                  </a:lnTo>
                  <a:lnTo>
                    <a:pt x="68789" y="335159"/>
                  </a:lnTo>
                  <a:lnTo>
                    <a:pt x="53230" y="383159"/>
                  </a:lnTo>
                  <a:lnTo>
                    <a:pt x="37464" y="432790"/>
                  </a:lnTo>
                  <a:lnTo>
                    <a:pt x="21972" y="482933"/>
                  </a:lnTo>
                  <a:lnTo>
                    <a:pt x="9028" y="533481"/>
                  </a:lnTo>
                  <a:lnTo>
                    <a:pt x="906" y="584326"/>
                  </a:lnTo>
                  <a:lnTo>
                    <a:pt x="0" y="618112"/>
                  </a:lnTo>
                  <a:lnTo>
                    <a:pt x="5081" y="648493"/>
                  </a:lnTo>
                  <a:lnTo>
                    <a:pt x="37736" y="697229"/>
                  </a:lnTo>
                  <a:lnTo>
                    <a:pt x="77634" y="723767"/>
                  </a:lnTo>
                  <a:lnTo>
                    <a:pt x="121461" y="745791"/>
                  </a:lnTo>
                  <a:lnTo>
                    <a:pt x="166574" y="765506"/>
                  </a:lnTo>
                  <a:lnTo>
                    <a:pt x="210329" y="785113"/>
                  </a:lnTo>
                  <a:lnTo>
                    <a:pt x="437003" y="892266"/>
                  </a:lnTo>
                  <a:lnTo>
                    <a:pt x="574308" y="955123"/>
                  </a:lnTo>
                  <a:lnTo>
                    <a:pt x="666460" y="995727"/>
                  </a:lnTo>
                  <a:lnTo>
                    <a:pt x="759144" y="1034897"/>
                  </a:lnTo>
                  <a:lnTo>
                    <a:pt x="805697" y="1053838"/>
                  </a:lnTo>
                  <a:lnTo>
                    <a:pt x="852395" y="1072294"/>
                  </a:lnTo>
                  <a:lnTo>
                    <a:pt x="899245" y="1090223"/>
                  </a:lnTo>
                  <a:lnTo>
                    <a:pt x="946248" y="1107583"/>
                  </a:lnTo>
                  <a:lnTo>
                    <a:pt x="993411" y="1124330"/>
                  </a:lnTo>
                  <a:lnTo>
                    <a:pt x="1026396" y="1130589"/>
                  </a:lnTo>
                  <a:lnTo>
                    <a:pt x="1055070" y="1124489"/>
                  </a:lnTo>
                  <a:lnTo>
                    <a:pt x="1105298" y="1075689"/>
                  </a:lnTo>
                  <a:lnTo>
                    <a:pt x="1131922" y="1031821"/>
                  </a:lnTo>
                  <a:lnTo>
                    <a:pt x="1157076" y="987111"/>
                  </a:lnTo>
                  <a:lnTo>
                    <a:pt x="1180755" y="941602"/>
                  </a:lnTo>
                  <a:lnTo>
                    <a:pt x="1202952" y="895337"/>
                  </a:lnTo>
                  <a:lnTo>
                    <a:pt x="1223662" y="848360"/>
                  </a:lnTo>
                  <a:lnTo>
                    <a:pt x="1242661" y="803685"/>
                  </a:lnTo>
                  <a:lnTo>
                    <a:pt x="1260964" y="758144"/>
                  </a:lnTo>
                  <a:lnTo>
                    <a:pt x="1278412" y="711868"/>
                  </a:lnTo>
                  <a:lnTo>
                    <a:pt x="1294846" y="664994"/>
                  </a:lnTo>
                  <a:lnTo>
                    <a:pt x="1310106" y="617654"/>
                  </a:lnTo>
                  <a:lnTo>
                    <a:pt x="1324032" y="569983"/>
                  </a:lnTo>
                  <a:lnTo>
                    <a:pt x="1336464" y="522114"/>
                  </a:lnTo>
                  <a:lnTo>
                    <a:pt x="1347243" y="474181"/>
                  </a:lnTo>
                  <a:lnTo>
                    <a:pt x="1356208" y="426319"/>
                  </a:lnTo>
                  <a:lnTo>
                    <a:pt x="1363201" y="378662"/>
                  </a:lnTo>
                  <a:lnTo>
                    <a:pt x="1368061" y="331343"/>
                  </a:lnTo>
                  <a:lnTo>
                    <a:pt x="1368569" y="329183"/>
                  </a:lnTo>
                  <a:lnTo>
                    <a:pt x="1367934" y="326898"/>
                  </a:lnTo>
                  <a:lnTo>
                    <a:pt x="1366537" y="325247"/>
                  </a:lnTo>
                  <a:lnTo>
                    <a:pt x="1361078" y="296120"/>
                  </a:lnTo>
                  <a:lnTo>
                    <a:pt x="1323014" y="261203"/>
                  </a:lnTo>
                  <a:lnTo>
                    <a:pt x="1253896" y="223206"/>
                  </a:lnTo>
                  <a:lnTo>
                    <a:pt x="1208645" y="200215"/>
                  </a:lnTo>
                  <a:lnTo>
                    <a:pt x="1162964" y="178177"/>
                  </a:lnTo>
                  <a:lnTo>
                    <a:pt x="1071187" y="135083"/>
                  </a:lnTo>
                  <a:lnTo>
                    <a:pt x="1024874" y="114163"/>
                  </a:lnTo>
                  <a:lnTo>
                    <a:pt x="978319" y="93799"/>
                  </a:lnTo>
                  <a:lnTo>
                    <a:pt x="931546" y="73961"/>
                  </a:lnTo>
                  <a:lnTo>
                    <a:pt x="884577" y="54617"/>
                  </a:lnTo>
                  <a:lnTo>
                    <a:pt x="837434" y="35736"/>
                  </a:lnTo>
                  <a:lnTo>
                    <a:pt x="7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9168" y="0"/>
              <a:ext cx="1369060" cy="1027430"/>
            </a:xfrm>
            <a:custGeom>
              <a:avLst/>
              <a:gdLst/>
              <a:ahLst/>
              <a:cxnLst/>
              <a:rect l="l" t="t" r="r" b="b"/>
              <a:pathLst>
                <a:path w="1369060" h="1027430">
                  <a:moveTo>
                    <a:pt x="997860" y="0"/>
                  </a:moveTo>
                  <a:lnTo>
                    <a:pt x="167511" y="0"/>
                  </a:lnTo>
                  <a:lnTo>
                    <a:pt x="144434" y="45974"/>
                  </a:lnTo>
                  <a:lnTo>
                    <a:pt x="123404" y="91778"/>
                  </a:lnTo>
                  <a:lnTo>
                    <a:pt x="103752" y="138180"/>
                  </a:lnTo>
                  <a:lnTo>
                    <a:pt x="85483" y="185136"/>
                  </a:lnTo>
                  <a:lnTo>
                    <a:pt x="68604" y="232605"/>
                  </a:lnTo>
                  <a:lnTo>
                    <a:pt x="53121" y="280543"/>
                  </a:lnTo>
                  <a:lnTo>
                    <a:pt x="37393" y="330007"/>
                  </a:lnTo>
                  <a:lnTo>
                    <a:pt x="21974" y="380031"/>
                  </a:lnTo>
                  <a:lnTo>
                    <a:pt x="9080" y="430508"/>
                  </a:lnTo>
                  <a:lnTo>
                    <a:pt x="924" y="481329"/>
                  </a:lnTo>
                  <a:lnTo>
                    <a:pt x="0" y="515040"/>
                  </a:lnTo>
                  <a:lnTo>
                    <a:pt x="5052" y="545369"/>
                  </a:lnTo>
                  <a:lnTo>
                    <a:pt x="37754" y="593978"/>
                  </a:lnTo>
                  <a:lnTo>
                    <a:pt x="77652" y="620446"/>
                  </a:lnTo>
                  <a:lnTo>
                    <a:pt x="121479" y="642461"/>
                  </a:lnTo>
                  <a:lnTo>
                    <a:pt x="166592" y="662237"/>
                  </a:lnTo>
                  <a:lnTo>
                    <a:pt x="210347" y="681989"/>
                  </a:lnTo>
                  <a:lnTo>
                    <a:pt x="391517" y="767678"/>
                  </a:lnTo>
                  <a:lnTo>
                    <a:pt x="574332" y="851712"/>
                  </a:lnTo>
                  <a:lnTo>
                    <a:pt x="666462" y="892261"/>
                  </a:lnTo>
                  <a:lnTo>
                    <a:pt x="759130" y="931380"/>
                  </a:lnTo>
                  <a:lnTo>
                    <a:pt x="805678" y="950297"/>
                  </a:lnTo>
                  <a:lnTo>
                    <a:pt x="852377" y="968730"/>
                  </a:lnTo>
                  <a:lnTo>
                    <a:pt x="899232" y="986636"/>
                  </a:lnTo>
                  <a:lnTo>
                    <a:pt x="946248" y="1003973"/>
                  </a:lnTo>
                  <a:lnTo>
                    <a:pt x="993429" y="1020699"/>
                  </a:lnTo>
                  <a:lnTo>
                    <a:pt x="1026542" y="1026955"/>
                  </a:lnTo>
                  <a:lnTo>
                    <a:pt x="1055262" y="1020841"/>
                  </a:lnTo>
                  <a:lnTo>
                    <a:pt x="1105570" y="971930"/>
                  </a:lnTo>
                  <a:lnTo>
                    <a:pt x="1132143" y="928137"/>
                  </a:lnTo>
                  <a:lnTo>
                    <a:pt x="1157276" y="883496"/>
                  </a:lnTo>
                  <a:lnTo>
                    <a:pt x="1180935" y="838044"/>
                  </a:lnTo>
                  <a:lnTo>
                    <a:pt x="1203082" y="791818"/>
                  </a:lnTo>
                  <a:lnTo>
                    <a:pt x="1223680" y="744854"/>
                  </a:lnTo>
                  <a:lnTo>
                    <a:pt x="1242767" y="700249"/>
                  </a:lnTo>
                  <a:lnTo>
                    <a:pt x="1261132" y="654777"/>
                  </a:lnTo>
                  <a:lnTo>
                    <a:pt x="1278618" y="608571"/>
                  </a:lnTo>
                  <a:lnTo>
                    <a:pt x="1295070" y="561766"/>
                  </a:lnTo>
                  <a:lnTo>
                    <a:pt x="1310333" y="514495"/>
                  </a:lnTo>
                  <a:lnTo>
                    <a:pt x="1324250" y="466893"/>
                  </a:lnTo>
                  <a:lnTo>
                    <a:pt x="1336667" y="419094"/>
                  </a:lnTo>
                  <a:lnTo>
                    <a:pt x="1347426" y="371231"/>
                  </a:lnTo>
                  <a:lnTo>
                    <a:pt x="1356373" y="323438"/>
                  </a:lnTo>
                  <a:lnTo>
                    <a:pt x="1363352" y="275850"/>
                  </a:lnTo>
                  <a:lnTo>
                    <a:pt x="1368206" y="228600"/>
                  </a:lnTo>
                  <a:lnTo>
                    <a:pt x="1368460" y="226441"/>
                  </a:lnTo>
                  <a:lnTo>
                    <a:pt x="1367825" y="224281"/>
                  </a:lnTo>
                  <a:lnTo>
                    <a:pt x="1366428" y="222503"/>
                  </a:lnTo>
                  <a:lnTo>
                    <a:pt x="1360822" y="193468"/>
                  </a:lnTo>
                  <a:lnTo>
                    <a:pt x="1322655" y="158638"/>
                  </a:lnTo>
                  <a:lnTo>
                    <a:pt x="1253587" y="120753"/>
                  </a:lnTo>
                  <a:lnTo>
                    <a:pt x="1208329" y="97853"/>
                  </a:lnTo>
                  <a:lnTo>
                    <a:pt x="1116873" y="54101"/>
                  </a:lnTo>
                  <a:lnTo>
                    <a:pt x="1071115" y="32677"/>
                  </a:lnTo>
                  <a:lnTo>
                    <a:pt x="1024937" y="11820"/>
                  </a:lnTo>
                  <a:lnTo>
                    <a:pt x="997860" y="0"/>
                  </a:lnTo>
                  <a:close/>
                </a:path>
              </a:pathLst>
            </a:custGeom>
            <a:solidFill>
              <a:srgbClr val="FFE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4444" y="0"/>
              <a:ext cx="1371600" cy="1028700"/>
            </a:xfrm>
            <a:custGeom>
              <a:avLst/>
              <a:gdLst/>
              <a:ahLst/>
              <a:cxnLst/>
              <a:rect l="l" t="t" r="r" b="b"/>
              <a:pathLst>
                <a:path w="1371600" h="1028700">
                  <a:moveTo>
                    <a:pt x="1367243" y="219036"/>
                  </a:moveTo>
                  <a:lnTo>
                    <a:pt x="1367155" y="218325"/>
                  </a:lnTo>
                  <a:lnTo>
                    <a:pt x="1364640" y="196964"/>
                  </a:lnTo>
                  <a:lnTo>
                    <a:pt x="1349057" y="175310"/>
                  </a:lnTo>
                  <a:lnTo>
                    <a:pt x="1255890" y="121107"/>
                  </a:lnTo>
                  <a:lnTo>
                    <a:pt x="1210513" y="98107"/>
                  </a:lnTo>
                  <a:lnTo>
                    <a:pt x="1164488" y="76073"/>
                  </a:lnTo>
                  <a:lnTo>
                    <a:pt x="1072299" y="32981"/>
                  </a:lnTo>
                  <a:lnTo>
                    <a:pt x="1026071" y="12065"/>
                  </a:lnTo>
                  <a:lnTo>
                    <a:pt x="998486" y="0"/>
                  </a:lnTo>
                  <a:lnTo>
                    <a:pt x="900557" y="0"/>
                  </a:lnTo>
                  <a:lnTo>
                    <a:pt x="1000379" y="41529"/>
                  </a:lnTo>
                  <a:lnTo>
                    <a:pt x="1257427" y="153289"/>
                  </a:lnTo>
                  <a:lnTo>
                    <a:pt x="1287297" y="164033"/>
                  </a:lnTo>
                  <a:lnTo>
                    <a:pt x="1321142" y="177546"/>
                  </a:lnTo>
                  <a:lnTo>
                    <a:pt x="1348752" y="198120"/>
                  </a:lnTo>
                  <a:lnTo>
                    <a:pt x="1351368" y="205625"/>
                  </a:lnTo>
                  <a:lnTo>
                    <a:pt x="1315059" y="223469"/>
                  </a:lnTo>
                  <a:lnTo>
                    <a:pt x="1269326" y="245300"/>
                  </a:lnTo>
                  <a:lnTo>
                    <a:pt x="1223479" y="266661"/>
                  </a:lnTo>
                  <a:lnTo>
                    <a:pt x="993902" y="371094"/>
                  </a:lnTo>
                  <a:lnTo>
                    <a:pt x="856449" y="436219"/>
                  </a:lnTo>
                  <a:lnTo>
                    <a:pt x="810768" y="458724"/>
                  </a:lnTo>
                  <a:lnTo>
                    <a:pt x="789089" y="471563"/>
                  </a:lnTo>
                  <a:lnTo>
                    <a:pt x="766965" y="483539"/>
                  </a:lnTo>
                  <a:lnTo>
                    <a:pt x="744372" y="494639"/>
                  </a:lnTo>
                  <a:lnTo>
                    <a:pt x="721360" y="504825"/>
                  </a:lnTo>
                  <a:lnTo>
                    <a:pt x="695083" y="505536"/>
                  </a:lnTo>
                  <a:lnTo>
                    <a:pt x="676884" y="492366"/>
                  </a:lnTo>
                  <a:lnTo>
                    <a:pt x="663435" y="470700"/>
                  </a:lnTo>
                  <a:lnTo>
                    <a:pt x="651383" y="445897"/>
                  </a:lnTo>
                  <a:lnTo>
                    <a:pt x="629869" y="403212"/>
                  </a:lnTo>
                  <a:lnTo>
                    <a:pt x="608723" y="360248"/>
                  </a:lnTo>
                  <a:lnTo>
                    <a:pt x="587883" y="317068"/>
                  </a:lnTo>
                  <a:lnTo>
                    <a:pt x="567270" y="273723"/>
                  </a:lnTo>
                  <a:lnTo>
                    <a:pt x="546811" y="230263"/>
                  </a:lnTo>
                  <a:lnTo>
                    <a:pt x="533006" y="200787"/>
                  </a:lnTo>
                  <a:lnTo>
                    <a:pt x="485648" y="99822"/>
                  </a:lnTo>
                  <a:lnTo>
                    <a:pt x="466610" y="60083"/>
                  </a:lnTo>
                  <a:lnTo>
                    <a:pt x="447370" y="20510"/>
                  </a:lnTo>
                  <a:lnTo>
                    <a:pt x="437210" y="0"/>
                  </a:lnTo>
                  <a:lnTo>
                    <a:pt x="406336" y="0"/>
                  </a:lnTo>
                  <a:lnTo>
                    <a:pt x="409333" y="6553"/>
                  </a:lnTo>
                  <a:lnTo>
                    <a:pt x="452716" y="101714"/>
                  </a:lnTo>
                  <a:lnTo>
                    <a:pt x="474599" y="149225"/>
                  </a:lnTo>
                  <a:lnTo>
                    <a:pt x="496582" y="196570"/>
                  </a:lnTo>
                  <a:lnTo>
                    <a:pt x="518642" y="243700"/>
                  </a:lnTo>
                  <a:lnTo>
                    <a:pt x="540981" y="290626"/>
                  </a:lnTo>
                  <a:lnTo>
                    <a:pt x="563753" y="337312"/>
                  </a:lnTo>
                  <a:lnTo>
                    <a:pt x="584771" y="383463"/>
                  </a:lnTo>
                  <a:lnTo>
                    <a:pt x="607212" y="428904"/>
                  </a:lnTo>
                  <a:lnTo>
                    <a:pt x="631037" y="473608"/>
                  </a:lnTo>
                  <a:lnTo>
                    <a:pt x="656209" y="517525"/>
                  </a:lnTo>
                  <a:lnTo>
                    <a:pt x="702614" y="539775"/>
                  </a:lnTo>
                  <a:lnTo>
                    <a:pt x="729424" y="529767"/>
                  </a:lnTo>
                  <a:lnTo>
                    <a:pt x="774801" y="505536"/>
                  </a:lnTo>
                  <a:lnTo>
                    <a:pt x="807275" y="488403"/>
                  </a:lnTo>
                  <a:lnTo>
                    <a:pt x="856234" y="463384"/>
                  </a:lnTo>
                  <a:lnTo>
                    <a:pt x="1091247" y="347116"/>
                  </a:lnTo>
                  <a:lnTo>
                    <a:pt x="1181836" y="300990"/>
                  </a:lnTo>
                  <a:lnTo>
                    <a:pt x="1226959" y="277355"/>
                  </a:lnTo>
                  <a:lnTo>
                    <a:pt x="1271943" y="253238"/>
                  </a:lnTo>
                  <a:lnTo>
                    <a:pt x="1316774" y="228549"/>
                  </a:lnTo>
                  <a:lnTo>
                    <a:pt x="1352334" y="208368"/>
                  </a:lnTo>
                  <a:lnTo>
                    <a:pt x="1358582" y="226187"/>
                  </a:lnTo>
                  <a:lnTo>
                    <a:pt x="1360551" y="218325"/>
                  </a:lnTo>
                  <a:lnTo>
                    <a:pt x="1367243" y="219036"/>
                  </a:lnTo>
                  <a:close/>
                </a:path>
                <a:path w="1371600" h="1028700">
                  <a:moveTo>
                    <a:pt x="1371219" y="219456"/>
                  </a:moveTo>
                  <a:lnTo>
                    <a:pt x="1367243" y="219036"/>
                  </a:lnTo>
                  <a:lnTo>
                    <a:pt x="1368298" y="227977"/>
                  </a:lnTo>
                  <a:lnTo>
                    <a:pt x="1368425" y="234950"/>
                  </a:lnTo>
                  <a:lnTo>
                    <a:pt x="1359789" y="236105"/>
                  </a:lnTo>
                  <a:lnTo>
                    <a:pt x="1359916" y="229997"/>
                  </a:lnTo>
                  <a:lnTo>
                    <a:pt x="1358582" y="226187"/>
                  </a:lnTo>
                  <a:lnTo>
                    <a:pt x="1357795" y="229235"/>
                  </a:lnTo>
                  <a:lnTo>
                    <a:pt x="1344434" y="280250"/>
                  </a:lnTo>
                  <a:lnTo>
                    <a:pt x="1330896" y="332397"/>
                  </a:lnTo>
                  <a:lnTo>
                    <a:pt x="1317193" y="384378"/>
                  </a:lnTo>
                  <a:lnTo>
                    <a:pt x="1303083" y="436206"/>
                  </a:lnTo>
                  <a:lnTo>
                    <a:pt x="1288237" y="487845"/>
                  </a:lnTo>
                  <a:lnTo>
                    <a:pt x="1272413" y="539280"/>
                  </a:lnTo>
                  <a:lnTo>
                    <a:pt x="1255280" y="590499"/>
                  </a:lnTo>
                  <a:lnTo>
                    <a:pt x="1236599" y="641477"/>
                  </a:lnTo>
                  <a:lnTo>
                    <a:pt x="1219758" y="683895"/>
                  </a:lnTo>
                  <a:lnTo>
                    <a:pt x="1202169" y="725982"/>
                  </a:lnTo>
                  <a:lnTo>
                    <a:pt x="1183894" y="767600"/>
                  </a:lnTo>
                  <a:lnTo>
                    <a:pt x="1164844" y="808863"/>
                  </a:lnTo>
                  <a:lnTo>
                    <a:pt x="1140726" y="857796"/>
                  </a:lnTo>
                  <a:lnTo>
                    <a:pt x="1115568" y="906145"/>
                  </a:lnTo>
                  <a:lnTo>
                    <a:pt x="1100645" y="936167"/>
                  </a:lnTo>
                  <a:lnTo>
                    <a:pt x="1084389" y="966063"/>
                  </a:lnTo>
                  <a:lnTo>
                    <a:pt x="1064133" y="991336"/>
                  </a:lnTo>
                  <a:lnTo>
                    <a:pt x="1037209" y="1007491"/>
                  </a:lnTo>
                  <a:lnTo>
                    <a:pt x="994867" y="1009650"/>
                  </a:lnTo>
                  <a:lnTo>
                    <a:pt x="950175" y="996924"/>
                  </a:lnTo>
                  <a:lnTo>
                    <a:pt x="906868" y="977671"/>
                  </a:lnTo>
                  <a:lnTo>
                    <a:pt x="868680" y="960247"/>
                  </a:lnTo>
                  <a:lnTo>
                    <a:pt x="744753" y="910475"/>
                  </a:lnTo>
                  <a:lnTo>
                    <a:pt x="655561" y="873391"/>
                  </a:lnTo>
                  <a:lnTo>
                    <a:pt x="560057" y="832180"/>
                  </a:lnTo>
                  <a:lnTo>
                    <a:pt x="417601" y="768172"/>
                  </a:lnTo>
                  <a:lnTo>
                    <a:pt x="331597" y="728370"/>
                  </a:lnTo>
                  <a:lnTo>
                    <a:pt x="216649" y="673354"/>
                  </a:lnTo>
                  <a:lnTo>
                    <a:pt x="172440" y="653681"/>
                  </a:lnTo>
                  <a:lnTo>
                    <a:pt x="125539" y="633285"/>
                  </a:lnTo>
                  <a:lnTo>
                    <a:pt x="80530" y="609854"/>
                  </a:lnTo>
                  <a:lnTo>
                    <a:pt x="42037" y="581025"/>
                  </a:lnTo>
                  <a:lnTo>
                    <a:pt x="18148" y="541223"/>
                  </a:lnTo>
                  <a:lnTo>
                    <a:pt x="14884" y="494741"/>
                  </a:lnTo>
                  <a:lnTo>
                    <a:pt x="24523" y="445198"/>
                  </a:lnTo>
                  <a:lnTo>
                    <a:pt x="39370" y="396240"/>
                  </a:lnTo>
                  <a:lnTo>
                    <a:pt x="56299" y="345516"/>
                  </a:lnTo>
                  <a:lnTo>
                    <a:pt x="74701" y="295262"/>
                  </a:lnTo>
                  <a:lnTo>
                    <a:pt x="94589" y="245567"/>
                  </a:lnTo>
                  <a:lnTo>
                    <a:pt x="115951" y="196469"/>
                  </a:lnTo>
                  <a:lnTo>
                    <a:pt x="137058" y="149694"/>
                  </a:lnTo>
                  <a:lnTo>
                    <a:pt x="158330" y="102984"/>
                  </a:lnTo>
                  <a:lnTo>
                    <a:pt x="180136" y="56553"/>
                  </a:lnTo>
                  <a:lnTo>
                    <a:pt x="208026" y="0"/>
                  </a:lnTo>
                  <a:lnTo>
                    <a:pt x="167894" y="0"/>
                  </a:lnTo>
                  <a:lnTo>
                    <a:pt x="144653" y="46355"/>
                  </a:lnTo>
                  <a:lnTo>
                    <a:pt x="123621" y="92214"/>
                  </a:lnTo>
                  <a:lnTo>
                    <a:pt x="103962" y="138633"/>
                  </a:lnTo>
                  <a:lnTo>
                    <a:pt x="85699" y="185585"/>
                  </a:lnTo>
                  <a:lnTo>
                    <a:pt x="68821" y="233070"/>
                  </a:lnTo>
                  <a:lnTo>
                    <a:pt x="53340" y="281051"/>
                  </a:lnTo>
                  <a:lnTo>
                    <a:pt x="37528" y="330682"/>
                  </a:lnTo>
                  <a:lnTo>
                    <a:pt x="22059" y="380834"/>
                  </a:lnTo>
                  <a:lnTo>
                    <a:pt x="9118" y="431380"/>
                  </a:lnTo>
                  <a:lnTo>
                    <a:pt x="889" y="482219"/>
                  </a:lnTo>
                  <a:lnTo>
                    <a:pt x="0" y="516013"/>
                  </a:lnTo>
                  <a:lnTo>
                    <a:pt x="5143" y="546392"/>
                  </a:lnTo>
                  <a:lnTo>
                    <a:pt x="37973" y="595122"/>
                  </a:lnTo>
                  <a:lnTo>
                    <a:pt x="77876" y="621665"/>
                  </a:lnTo>
                  <a:lnTo>
                    <a:pt x="121742" y="643686"/>
                  </a:lnTo>
                  <a:lnTo>
                    <a:pt x="166852" y="663409"/>
                  </a:lnTo>
                  <a:lnTo>
                    <a:pt x="210566" y="683006"/>
                  </a:lnTo>
                  <a:lnTo>
                    <a:pt x="301015" y="725982"/>
                  </a:lnTo>
                  <a:lnTo>
                    <a:pt x="437464" y="790168"/>
                  </a:lnTo>
                  <a:lnTo>
                    <a:pt x="574916" y="853020"/>
                  </a:lnTo>
                  <a:lnTo>
                    <a:pt x="667169" y="893622"/>
                  </a:lnTo>
                  <a:lnTo>
                    <a:pt x="759955" y="932789"/>
                  </a:lnTo>
                  <a:lnTo>
                    <a:pt x="806564" y="951738"/>
                  </a:lnTo>
                  <a:lnTo>
                    <a:pt x="853325" y="970191"/>
                  </a:lnTo>
                  <a:lnTo>
                    <a:pt x="900239" y="988123"/>
                  </a:lnTo>
                  <a:lnTo>
                    <a:pt x="947305" y="1005484"/>
                  </a:lnTo>
                  <a:lnTo>
                    <a:pt x="994537" y="1022223"/>
                  </a:lnTo>
                  <a:lnTo>
                    <a:pt x="1027531" y="1028484"/>
                  </a:lnTo>
                  <a:lnTo>
                    <a:pt x="1056259" y="1022388"/>
                  </a:lnTo>
                  <a:lnTo>
                    <a:pt x="1074216" y="1009650"/>
                  </a:lnTo>
                  <a:lnTo>
                    <a:pt x="1082116" y="1004049"/>
                  </a:lnTo>
                  <a:lnTo>
                    <a:pt x="1106551" y="973582"/>
                  </a:lnTo>
                  <a:lnTo>
                    <a:pt x="1133487" y="929716"/>
                  </a:lnTo>
                  <a:lnTo>
                    <a:pt x="1158989" y="885012"/>
                  </a:lnTo>
                  <a:lnTo>
                    <a:pt x="1183030" y="839495"/>
                  </a:lnTo>
                  <a:lnTo>
                    <a:pt x="1205598" y="793242"/>
                  </a:lnTo>
                  <a:lnTo>
                    <a:pt x="1226693" y="746252"/>
                  </a:lnTo>
                  <a:lnTo>
                    <a:pt x="1245717" y="701611"/>
                  </a:lnTo>
                  <a:lnTo>
                    <a:pt x="1264043" y="656120"/>
                  </a:lnTo>
                  <a:lnTo>
                    <a:pt x="1281544" y="609854"/>
                  </a:lnTo>
                  <a:lnTo>
                    <a:pt x="1297965" y="563143"/>
                  </a:lnTo>
                  <a:lnTo>
                    <a:pt x="1313230" y="515899"/>
                  </a:lnTo>
                  <a:lnTo>
                    <a:pt x="1327175" y="468299"/>
                  </a:lnTo>
                  <a:lnTo>
                    <a:pt x="1339608" y="420458"/>
                  </a:lnTo>
                  <a:lnTo>
                    <a:pt x="1350391" y="372516"/>
                  </a:lnTo>
                  <a:lnTo>
                    <a:pt x="1359357" y="324586"/>
                  </a:lnTo>
                  <a:lnTo>
                    <a:pt x="1366354" y="276783"/>
                  </a:lnTo>
                  <a:lnTo>
                    <a:pt x="1370507" y="236105"/>
                  </a:lnTo>
                  <a:lnTo>
                    <a:pt x="1371130" y="229997"/>
                  </a:lnTo>
                  <a:lnTo>
                    <a:pt x="1371219" y="219456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420" y="414273"/>
              <a:ext cx="64897" cy="1462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24835" y="354838"/>
              <a:ext cx="18415" cy="36830"/>
            </a:xfrm>
            <a:custGeom>
              <a:avLst/>
              <a:gdLst/>
              <a:ahLst/>
              <a:cxnLst/>
              <a:rect l="l" t="t" r="r" b="b"/>
              <a:pathLst>
                <a:path w="18414" h="36829">
                  <a:moveTo>
                    <a:pt x="3147" y="34393"/>
                  </a:moveTo>
                  <a:lnTo>
                    <a:pt x="3428" y="34924"/>
                  </a:lnTo>
                  <a:lnTo>
                    <a:pt x="5714" y="36448"/>
                  </a:lnTo>
                  <a:lnTo>
                    <a:pt x="8381" y="36575"/>
                  </a:lnTo>
                  <a:lnTo>
                    <a:pt x="10921" y="36448"/>
                  </a:lnTo>
                  <a:lnTo>
                    <a:pt x="12636" y="35305"/>
                  </a:lnTo>
                  <a:lnTo>
                    <a:pt x="4698" y="35305"/>
                  </a:lnTo>
                  <a:lnTo>
                    <a:pt x="3147" y="34393"/>
                  </a:lnTo>
                  <a:close/>
                </a:path>
                <a:path w="18414" h="36829">
                  <a:moveTo>
                    <a:pt x="14477" y="32765"/>
                  </a:moveTo>
                  <a:lnTo>
                    <a:pt x="2285" y="32765"/>
                  </a:lnTo>
                  <a:lnTo>
                    <a:pt x="4698" y="35305"/>
                  </a:lnTo>
                  <a:lnTo>
                    <a:pt x="11810" y="35305"/>
                  </a:lnTo>
                  <a:lnTo>
                    <a:pt x="14477" y="32765"/>
                  </a:lnTo>
                  <a:close/>
                </a:path>
                <a:path w="18414" h="36829">
                  <a:moveTo>
                    <a:pt x="13472" y="34475"/>
                  </a:moveTo>
                  <a:lnTo>
                    <a:pt x="11810" y="35305"/>
                  </a:lnTo>
                  <a:lnTo>
                    <a:pt x="12636" y="35305"/>
                  </a:lnTo>
                  <a:lnTo>
                    <a:pt x="13207" y="34924"/>
                  </a:lnTo>
                  <a:lnTo>
                    <a:pt x="13472" y="34475"/>
                  </a:lnTo>
                  <a:close/>
                </a:path>
                <a:path w="18414" h="36829">
                  <a:moveTo>
                    <a:pt x="15471" y="32765"/>
                  </a:moveTo>
                  <a:lnTo>
                    <a:pt x="14477" y="32765"/>
                  </a:lnTo>
                  <a:lnTo>
                    <a:pt x="13472" y="34475"/>
                  </a:lnTo>
                  <a:lnTo>
                    <a:pt x="14350" y="34035"/>
                  </a:lnTo>
                  <a:lnTo>
                    <a:pt x="15471" y="32765"/>
                  </a:lnTo>
                  <a:close/>
                </a:path>
                <a:path w="18414" h="36829">
                  <a:moveTo>
                    <a:pt x="6872" y="11890"/>
                  </a:moveTo>
                  <a:lnTo>
                    <a:pt x="5714" y="12826"/>
                  </a:lnTo>
                  <a:lnTo>
                    <a:pt x="3809" y="15620"/>
                  </a:lnTo>
                  <a:lnTo>
                    <a:pt x="2539" y="18795"/>
                  </a:lnTo>
                  <a:lnTo>
                    <a:pt x="1523" y="20827"/>
                  </a:lnTo>
                  <a:lnTo>
                    <a:pt x="762" y="22859"/>
                  </a:lnTo>
                  <a:lnTo>
                    <a:pt x="253" y="25018"/>
                  </a:lnTo>
                  <a:lnTo>
                    <a:pt x="0" y="26669"/>
                  </a:lnTo>
                  <a:lnTo>
                    <a:pt x="0" y="28193"/>
                  </a:lnTo>
                  <a:lnTo>
                    <a:pt x="253" y="29717"/>
                  </a:lnTo>
                  <a:lnTo>
                    <a:pt x="1015" y="32130"/>
                  </a:lnTo>
                  <a:lnTo>
                    <a:pt x="2539" y="34035"/>
                  </a:lnTo>
                  <a:lnTo>
                    <a:pt x="3147" y="34393"/>
                  </a:lnTo>
                  <a:lnTo>
                    <a:pt x="2285" y="32765"/>
                  </a:lnTo>
                  <a:lnTo>
                    <a:pt x="15471" y="32765"/>
                  </a:lnTo>
                  <a:lnTo>
                    <a:pt x="16256" y="31876"/>
                  </a:lnTo>
                  <a:lnTo>
                    <a:pt x="16890" y="29209"/>
                  </a:lnTo>
                  <a:lnTo>
                    <a:pt x="17398" y="27177"/>
                  </a:lnTo>
                  <a:lnTo>
                    <a:pt x="17398" y="25018"/>
                  </a:lnTo>
                  <a:lnTo>
                    <a:pt x="17208" y="24256"/>
                  </a:lnTo>
                  <a:lnTo>
                    <a:pt x="16890" y="24256"/>
                  </a:lnTo>
                  <a:lnTo>
                    <a:pt x="16890" y="13588"/>
                  </a:lnTo>
                  <a:lnTo>
                    <a:pt x="17168" y="12572"/>
                  </a:lnTo>
                  <a:lnTo>
                    <a:pt x="6350" y="12572"/>
                  </a:lnTo>
                  <a:lnTo>
                    <a:pt x="6872" y="11890"/>
                  </a:lnTo>
                  <a:close/>
                </a:path>
                <a:path w="18414" h="36829">
                  <a:moveTo>
                    <a:pt x="16890" y="22986"/>
                  </a:moveTo>
                  <a:lnTo>
                    <a:pt x="16890" y="24256"/>
                  </a:lnTo>
                  <a:lnTo>
                    <a:pt x="17208" y="24256"/>
                  </a:lnTo>
                  <a:lnTo>
                    <a:pt x="16890" y="22986"/>
                  </a:lnTo>
                  <a:close/>
                </a:path>
                <a:path w="18414" h="36829">
                  <a:moveTo>
                    <a:pt x="16890" y="10667"/>
                  </a:moveTo>
                  <a:lnTo>
                    <a:pt x="8381" y="10667"/>
                  </a:lnTo>
                  <a:lnTo>
                    <a:pt x="6350" y="12572"/>
                  </a:lnTo>
                  <a:lnTo>
                    <a:pt x="17168" y="12572"/>
                  </a:lnTo>
                  <a:lnTo>
                    <a:pt x="17271" y="11429"/>
                  </a:lnTo>
                  <a:lnTo>
                    <a:pt x="16890" y="11429"/>
                  </a:lnTo>
                  <a:lnTo>
                    <a:pt x="16890" y="10667"/>
                  </a:lnTo>
                  <a:close/>
                </a:path>
                <a:path w="18414" h="36829">
                  <a:moveTo>
                    <a:pt x="10982" y="6070"/>
                  </a:moveTo>
                  <a:lnTo>
                    <a:pt x="9143" y="6857"/>
                  </a:lnTo>
                  <a:lnTo>
                    <a:pt x="8000" y="10413"/>
                  </a:lnTo>
                  <a:lnTo>
                    <a:pt x="6872" y="11890"/>
                  </a:lnTo>
                  <a:lnTo>
                    <a:pt x="8381" y="10667"/>
                  </a:lnTo>
                  <a:lnTo>
                    <a:pt x="16890" y="10667"/>
                  </a:lnTo>
                  <a:lnTo>
                    <a:pt x="16890" y="9397"/>
                  </a:lnTo>
                  <a:lnTo>
                    <a:pt x="17462" y="9397"/>
                  </a:lnTo>
                  <a:lnTo>
                    <a:pt x="17652" y="8762"/>
                  </a:lnTo>
                  <a:lnTo>
                    <a:pt x="18287" y="7492"/>
                  </a:lnTo>
                  <a:lnTo>
                    <a:pt x="18326" y="7111"/>
                  </a:lnTo>
                  <a:lnTo>
                    <a:pt x="10413" y="7111"/>
                  </a:lnTo>
                  <a:lnTo>
                    <a:pt x="10982" y="6070"/>
                  </a:lnTo>
                  <a:close/>
                </a:path>
                <a:path w="18414" h="36829">
                  <a:moveTo>
                    <a:pt x="17168" y="10413"/>
                  </a:moveTo>
                  <a:lnTo>
                    <a:pt x="16890" y="11429"/>
                  </a:lnTo>
                  <a:lnTo>
                    <a:pt x="17271" y="11429"/>
                  </a:lnTo>
                  <a:lnTo>
                    <a:pt x="17168" y="10413"/>
                  </a:lnTo>
                  <a:close/>
                </a:path>
                <a:path w="18414" h="36829">
                  <a:moveTo>
                    <a:pt x="17462" y="9397"/>
                  </a:moveTo>
                  <a:lnTo>
                    <a:pt x="16890" y="9397"/>
                  </a:lnTo>
                  <a:lnTo>
                    <a:pt x="17168" y="10413"/>
                  </a:lnTo>
                  <a:lnTo>
                    <a:pt x="17462" y="9397"/>
                  </a:lnTo>
                  <a:close/>
                </a:path>
                <a:path w="18414" h="36829">
                  <a:moveTo>
                    <a:pt x="18414" y="5714"/>
                  </a:moveTo>
                  <a:lnTo>
                    <a:pt x="11810" y="5714"/>
                  </a:lnTo>
                  <a:lnTo>
                    <a:pt x="10413" y="7111"/>
                  </a:lnTo>
                  <a:lnTo>
                    <a:pt x="18326" y="7111"/>
                  </a:lnTo>
                  <a:lnTo>
                    <a:pt x="18414" y="5714"/>
                  </a:lnTo>
                  <a:close/>
                </a:path>
                <a:path w="18414" h="36829">
                  <a:moveTo>
                    <a:pt x="16256" y="0"/>
                  </a:moveTo>
                  <a:lnTo>
                    <a:pt x="14985" y="1015"/>
                  </a:lnTo>
                  <a:lnTo>
                    <a:pt x="13969" y="2158"/>
                  </a:lnTo>
                  <a:lnTo>
                    <a:pt x="11175" y="5714"/>
                  </a:lnTo>
                  <a:lnTo>
                    <a:pt x="10982" y="6070"/>
                  </a:lnTo>
                  <a:lnTo>
                    <a:pt x="11810" y="5714"/>
                  </a:lnTo>
                  <a:lnTo>
                    <a:pt x="18414" y="5714"/>
                  </a:lnTo>
                  <a:lnTo>
                    <a:pt x="18287" y="1650"/>
                  </a:lnTo>
                  <a:lnTo>
                    <a:pt x="14858" y="1650"/>
                  </a:lnTo>
                  <a:lnTo>
                    <a:pt x="16256" y="0"/>
                  </a:lnTo>
                  <a:close/>
                </a:path>
                <a:path w="18414" h="36829">
                  <a:moveTo>
                    <a:pt x="16382" y="380"/>
                  </a:moveTo>
                  <a:lnTo>
                    <a:pt x="14858" y="1650"/>
                  </a:lnTo>
                  <a:lnTo>
                    <a:pt x="18287" y="1650"/>
                  </a:lnTo>
                  <a:lnTo>
                    <a:pt x="18287" y="1396"/>
                  </a:lnTo>
                  <a:lnTo>
                    <a:pt x="16382" y="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578" y="5994717"/>
              <a:ext cx="1221533" cy="6771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533207" y="1657338"/>
              <a:ext cx="543560" cy="268605"/>
            </a:xfrm>
            <a:custGeom>
              <a:avLst/>
              <a:gdLst/>
              <a:ahLst/>
              <a:cxnLst/>
              <a:rect l="l" t="t" r="r" b="b"/>
              <a:pathLst>
                <a:path w="543560" h="268605">
                  <a:moveTo>
                    <a:pt x="138620" y="184542"/>
                  </a:moveTo>
                  <a:lnTo>
                    <a:pt x="407098" y="150760"/>
                  </a:lnTo>
                  <a:lnTo>
                    <a:pt x="453961" y="134186"/>
                  </a:lnTo>
                  <a:lnTo>
                    <a:pt x="462597" y="121042"/>
                  </a:lnTo>
                  <a:lnTo>
                    <a:pt x="442977" y="102220"/>
                  </a:lnTo>
                  <a:lnTo>
                    <a:pt x="420227" y="87911"/>
                  </a:lnTo>
                  <a:lnTo>
                    <a:pt x="395071" y="78483"/>
                  </a:lnTo>
                  <a:lnTo>
                    <a:pt x="368236" y="74306"/>
                  </a:lnTo>
                  <a:lnTo>
                    <a:pt x="341177" y="73849"/>
                  </a:lnTo>
                  <a:lnTo>
                    <a:pt x="314166" y="75322"/>
                  </a:lnTo>
                  <a:lnTo>
                    <a:pt x="287297" y="78699"/>
                  </a:lnTo>
                  <a:lnTo>
                    <a:pt x="260667" y="83958"/>
                  </a:lnTo>
                  <a:lnTo>
                    <a:pt x="88328" y="115327"/>
                  </a:lnTo>
                  <a:lnTo>
                    <a:pt x="34543" y="131805"/>
                  </a:lnTo>
                  <a:lnTo>
                    <a:pt x="952" y="169810"/>
                  </a:lnTo>
                  <a:lnTo>
                    <a:pt x="0" y="186157"/>
                  </a:lnTo>
                  <a:lnTo>
                    <a:pt x="3238" y="201909"/>
                  </a:lnTo>
                  <a:lnTo>
                    <a:pt x="34452" y="238044"/>
                  </a:lnTo>
                  <a:lnTo>
                    <a:pt x="79565" y="256297"/>
                  </a:lnTo>
                  <a:lnTo>
                    <a:pt x="127181" y="265131"/>
                  </a:lnTo>
                  <a:lnTo>
                    <a:pt x="175301" y="268015"/>
                  </a:lnTo>
                  <a:lnTo>
                    <a:pt x="223730" y="265937"/>
                  </a:lnTo>
                  <a:lnTo>
                    <a:pt x="272272" y="259882"/>
                  </a:lnTo>
                  <a:lnTo>
                    <a:pt x="320732" y="250837"/>
                  </a:lnTo>
                  <a:lnTo>
                    <a:pt x="368914" y="239788"/>
                  </a:lnTo>
                  <a:lnTo>
                    <a:pt x="416623" y="227722"/>
                  </a:lnTo>
                  <a:lnTo>
                    <a:pt x="455856" y="216010"/>
                  </a:lnTo>
                  <a:lnTo>
                    <a:pt x="493220" y="199274"/>
                  </a:lnTo>
                  <a:lnTo>
                    <a:pt x="523654" y="175394"/>
                  </a:lnTo>
                  <a:lnTo>
                    <a:pt x="543302" y="111751"/>
                  </a:lnTo>
                  <a:lnTo>
                    <a:pt x="535622" y="82846"/>
                  </a:lnTo>
                  <a:lnTo>
                    <a:pt x="496760" y="37349"/>
                  </a:lnTo>
                  <a:lnTo>
                    <a:pt x="441293" y="12838"/>
                  </a:lnTo>
                  <a:lnTo>
                    <a:pt x="381444" y="3186"/>
                  </a:lnTo>
                  <a:lnTo>
                    <a:pt x="335667" y="258"/>
                  </a:lnTo>
                  <a:lnTo>
                    <a:pt x="289854" y="0"/>
                  </a:lnTo>
                  <a:lnTo>
                    <a:pt x="244119" y="2399"/>
                  </a:lnTo>
                  <a:lnTo>
                    <a:pt x="198580" y="7445"/>
                  </a:lnTo>
                  <a:lnTo>
                    <a:pt x="153352" y="15124"/>
                  </a:lnTo>
                </a:path>
              </a:pathLst>
            </a:custGeom>
            <a:ln w="20233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9456" y="213359"/>
              <a:ext cx="3212592" cy="17739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284476"/>
              <a:ext cx="7889747" cy="1911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424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5960" rIns="0" bIns="0" rtlCol="0">
            <a:spAutoFit/>
          </a:bodyPr>
          <a:lstStyle/>
          <a:p>
            <a:pPr marL="1797050">
              <a:lnSpc>
                <a:spcPct val="100000"/>
              </a:lnSpc>
              <a:spcBef>
                <a:spcPts val="105"/>
              </a:spcBef>
            </a:pPr>
            <a:r>
              <a:rPr sz="3200" spc="170" dirty="0"/>
              <a:t>a)</a:t>
            </a:r>
            <a:r>
              <a:rPr sz="3200" spc="-100" dirty="0"/>
              <a:t> </a:t>
            </a:r>
            <a:r>
              <a:rPr sz="3200" spc="70" dirty="0"/>
              <a:t>Đọc</a:t>
            </a:r>
            <a:r>
              <a:rPr sz="3200" spc="-95" dirty="0"/>
              <a:t> </a:t>
            </a:r>
            <a:r>
              <a:rPr sz="3200" spc="85" dirty="0"/>
              <a:t>các</a:t>
            </a:r>
            <a:r>
              <a:rPr sz="3200" spc="-105" dirty="0"/>
              <a:t> </a:t>
            </a:r>
            <a:r>
              <a:rPr sz="3200" spc="105" dirty="0"/>
              <a:t>tỉ</a:t>
            </a:r>
            <a:r>
              <a:rPr sz="3200" spc="-80" dirty="0"/>
              <a:t> </a:t>
            </a:r>
            <a:r>
              <a:rPr sz="3200" spc="210" dirty="0"/>
              <a:t>số</a:t>
            </a:r>
            <a:r>
              <a:rPr sz="3200" spc="-100" dirty="0"/>
              <a:t> </a:t>
            </a:r>
            <a:r>
              <a:rPr sz="3200" spc="150" dirty="0"/>
              <a:t>sau</a:t>
            </a:r>
            <a:r>
              <a:rPr sz="3200" spc="-85" dirty="0"/>
              <a:t> </a:t>
            </a:r>
            <a:r>
              <a:rPr sz="3200" spc="185" dirty="0"/>
              <a:t>(theo</a:t>
            </a:r>
            <a:r>
              <a:rPr sz="3200" spc="-80" dirty="0"/>
              <a:t> </a:t>
            </a:r>
            <a:r>
              <a:rPr sz="3200" spc="140" dirty="0"/>
              <a:t>mẫu)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1068324" y="0"/>
            <a:ext cx="11123930" cy="6868795"/>
            <a:chOff x="1068324" y="0"/>
            <a:chExt cx="11123930" cy="68687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0764" y="5238419"/>
              <a:ext cx="3091235" cy="16301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324" y="0"/>
              <a:ext cx="1665732" cy="1633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7400" y="1604772"/>
              <a:ext cx="8077200" cy="14584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0231" y="3532632"/>
              <a:ext cx="5580888" cy="2039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4" y="0"/>
            <a:ext cx="12190730" cy="6868795"/>
            <a:chOff x="-4444" y="0"/>
            <a:chExt cx="12190730" cy="6868795"/>
          </a:xfrm>
        </p:grpSpPr>
        <p:sp>
          <p:nvSpPr>
            <p:cNvPr id="3" name="object 3"/>
            <p:cNvSpPr/>
            <p:nvPr/>
          </p:nvSpPr>
          <p:spPr>
            <a:xfrm>
              <a:off x="573611" y="619780"/>
              <a:ext cx="10927080" cy="6037580"/>
            </a:xfrm>
            <a:custGeom>
              <a:avLst/>
              <a:gdLst/>
              <a:ahLst/>
              <a:cxnLst/>
              <a:rect l="l" t="t" r="r" b="b"/>
              <a:pathLst>
                <a:path w="10927080" h="6037580">
                  <a:moveTo>
                    <a:pt x="9062038" y="0"/>
                  </a:moveTo>
                  <a:lnTo>
                    <a:pt x="6986471" y="94725"/>
                  </a:lnTo>
                  <a:lnTo>
                    <a:pt x="2225091" y="108526"/>
                  </a:lnTo>
                  <a:lnTo>
                    <a:pt x="2140601" y="103100"/>
                  </a:lnTo>
                  <a:lnTo>
                    <a:pt x="1660923" y="103146"/>
                  </a:lnTo>
                  <a:lnTo>
                    <a:pt x="1308472" y="129426"/>
                  </a:lnTo>
                  <a:lnTo>
                    <a:pt x="1003180" y="176011"/>
                  </a:lnTo>
                  <a:lnTo>
                    <a:pt x="901922" y="187141"/>
                  </a:lnTo>
                  <a:lnTo>
                    <a:pt x="802820" y="207244"/>
                  </a:lnTo>
                  <a:lnTo>
                    <a:pt x="706639" y="236113"/>
                  </a:lnTo>
                  <a:lnTo>
                    <a:pt x="614146" y="273545"/>
                  </a:lnTo>
                  <a:lnTo>
                    <a:pt x="500108" y="333161"/>
                  </a:lnTo>
                  <a:lnTo>
                    <a:pt x="417513" y="387955"/>
                  </a:lnTo>
                  <a:lnTo>
                    <a:pt x="341895" y="449637"/>
                  </a:lnTo>
                  <a:lnTo>
                    <a:pt x="273402" y="517535"/>
                  </a:lnTo>
                  <a:lnTo>
                    <a:pt x="212186" y="590974"/>
                  </a:lnTo>
                  <a:lnTo>
                    <a:pt x="158396" y="669280"/>
                  </a:lnTo>
                  <a:lnTo>
                    <a:pt x="112182" y="751777"/>
                  </a:lnTo>
                  <a:lnTo>
                    <a:pt x="73694" y="837793"/>
                  </a:lnTo>
                  <a:lnTo>
                    <a:pt x="43081" y="926652"/>
                  </a:lnTo>
                  <a:lnTo>
                    <a:pt x="20495" y="1017681"/>
                  </a:lnTo>
                  <a:lnTo>
                    <a:pt x="6084" y="1110205"/>
                  </a:lnTo>
                  <a:lnTo>
                    <a:pt x="0" y="1203549"/>
                  </a:lnTo>
                  <a:lnTo>
                    <a:pt x="2390" y="1297040"/>
                  </a:lnTo>
                  <a:lnTo>
                    <a:pt x="13407" y="1390003"/>
                  </a:lnTo>
                  <a:lnTo>
                    <a:pt x="33198" y="1481764"/>
                  </a:lnTo>
                  <a:lnTo>
                    <a:pt x="17123" y="4960223"/>
                  </a:lnTo>
                  <a:lnTo>
                    <a:pt x="30692" y="5110633"/>
                  </a:lnTo>
                  <a:lnTo>
                    <a:pt x="49887" y="5208227"/>
                  </a:lnTo>
                  <a:lnTo>
                    <a:pt x="77470" y="5297181"/>
                  </a:lnTo>
                  <a:lnTo>
                    <a:pt x="113375" y="5377701"/>
                  </a:lnTo>
                  <a:lnTo>
                    <a:pt x="158683" y="5454853"/>
                  </a:lnTo>
                  <a:lnTo>
                    <a:pt x="212759" y="5527804"/>
                  </a:lnTo>
                  <a:lnTo>
                    <a:pt x="274969" y="5595724"/>
                  </a:lnTo>
                  <a:lnTo>
                    <a:pt x="344676" y="5657782"/>
                  </a:lnTo>
                  <a:lnTo>
                    <a:pt x="421247" y="5713145"/>
                  </a:lnTo>
                  <a:lnTo>
                    <a:pt x="504045" y="5760983"/>
                  </a:lnTo>
                  <a:lnTo>
                    <a:pt x="592436" y="5800465"/>
                  </a:lnTo>
                  <a:lnTo>
                    <a:pt x="685785" y="5830758"/>
                  </a:lnTo>
                  <a:lnTo>
                    <a:pt x="783456" y="5851032"/>
                  </a:lnTo>
                  <a:lnTo>
                    <a:pt x="884814" y="5860456"/>
                  </a:lnTo>
                  <a:lnTo>
                    <a:pt x="996504" y="5858710"/>
                  </a:lnTo>
                  <a:lnTo>
                    <a:pt x="2028959" y="5995065"/>
                  </a:lnTo>
                  <a:lnTo>
                    <a:pt x="2785899" y="6037260"/>
                  </a:lnTo>
                  <a:lnTo>
                    <a:pt x="8635547" y="5900990"/>
                  </a:lnTo>
                  <a:lnTo>
                    <a:pt x="9029497" y="5916496"/>
                  </a:lnTo>
                  <a:lnTo>
                    <a:pt x="9198274" y="5913996"/>
                  </a:lnTo>
                  <a:lnTo>
                    <a:pt x="9277361" y="5906799"/>
                  </a:lnTo>
                  <a:lnTo>
                    <a:pt x="9329751" y="5917876"/>
                  </a:lnTo>
                  <a:lnTo>
                    <a:pt x="9382917" y="5924670"/>
                  </a:lnTo>
                  <a:lnTo>
                    <a:pt x="9436527" y="5927149"/>
                  </a:lnTo>
                  <a:lnTo>
                    <a:pt x="9544535" y="5920493"/>
                  </a:lnTo>
                  <a:lnTo>
                    <a:pt x="9702292" y="5897017"/>
                  </a:lnTo>
                  <a:lnTo>
                    <a:pt x="9852015" y="5860372"/>
                  </a:lnTo>
                  <a:lnTo>
                    <a:pt x="9993216" y="5811191"/>
                  </a:lnTo>
                  <a:lnTo>
                    <a:pt x="10125406" y="5750103"/>
                  </a:lnTo>
                  <a:lnTo>
                    <a:pt x="10248098" y="5677740"/>
                  </a:lnTo>
                  <a:lnTo>
                    <a:pt x="10360804" y="5594733"/>
                  </a:lnTo>
                  <a:lnTo>
                    <a:pt x="10463035" y="5501711"/>
                  </a:lnTo>
                  <a:lnTo>
                    <a:pt x="10554304" y="5399306"/>
                  </a:lnTo>
                  <a:lnTo>
                    <a:pt x="10634122" y="5288149"/>
                  </a:lnTo>
                  <a:lnTo>
                    <a:pt x="10702002" y="5168871"/>
                  </a:lnTo>
                  <a:lnTo>
                    <a:pt x="10757456" y="5042102"/>
                  </a:lnTo>
                  <a:lnTo>
                    <a:pt x="10814140" y="4857224"/>
                  </a:lnTo>
                  <a:lnTo>
                    <a:pt x="10866491" y="4607494"/>
                  </a:lnTo>
                  <a:lnTo>
                    <a:pt x="10909740" y="4245279"/>
                  </a:lnTo>
                  <a:lnTo>
                    <a:pt x="10926643" y="3526566"/>
                  </a:lnTo>
                  <a:lnTo>
                    <a:pt x="10902180" y="3170990"/>
                  </a:lnTo>
                  <a:lnTo>
                    <a:pt x="10797573" y="2362003"/>
                  </a:lnTo>
                  <a:lnTo>
                    <a:pt x="10783737" y="2107850"/>
                  </a:lnTo>
                  <a:lnTo>
                    <a:pt x="10795960" y="1852784"/>
                  </a:lnTo>
                  <a:lnTo>
                    <a:pt x="10848073" y="1341770"/>
                  </a:lnTo>
                  <a:lnTo>
                    <a:pt x="10853546" y="1138532"/>
                  </a:lnTo>
                  <a:lnTo>
                    <a:pt x="10843262" y="987045"/>
                  </a:lnTo>
                  <a:lnTo>
                    <a:pt x="10819380" y="846123"/>
                  </a:lnTo>
                  <a:lnTo>
                    <a:pt x="10794916" y="754135"/>
                  </a:lnTo>
                  <a:lnTo>
                    <a:pt x="10762795" y="664435"/>
                  </a:lnTo>
                  <a:lnTo>
                    <a:pt x="10722314" y="577638"/>
                  </a:lnTo>
                  <a:lnTo>
                    <a:pt x="10672767" y="494362"/>
                  </a:lnTo>
                  <a:lnTo>
                    <a:pt x="10613450" y="415222"/>
                  </a:lnTo>
                  <a:lnTo>
                    <a:pt x="10543658" y="340836"/>
                  </a:lnTo>
                  <a:lnTo>
                    <a:pt x="10465489" y="273844"/>
                  </a:lnTo>
                  <a:lnTo>
                    <a:pt x="10384119" y="217031"/>
                  </a:lnTo>
                  <a:lnTo>
                    <a:pt x="10298842" y="168638"/>
                  </a:lnTo>
                  <a:lnTo>
                    <a:pt x="10209964" y="127993"/>
                  </a:lnTo>
                  <a:lnTo>
                    <a:pt x="10117789" y="94424"/>
                  </a:lnTo>
                  <a:lnTo>
                    <a:pt x="9974015" y="55868"/>
                  </a:lnTo>
                  <a:lnTo>
                    <a:pt x="9824541" y="29455"/>
                  </a:lnTo>
                  <a:lnTo>
                    <a:pt x="9618154" y="9208"/>
                  </a:lnTo>
                  <a:lnTo>
                    <a:pt x="90620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3611" y="618187"/>
              <a:ext cx="10928350" cy="6041390"/>
            </a:xfrm>
            <a:custGeom>
              <a:avLst/>
              <a:gdLst/>
              <a:ahLst/>
              <a:cxnLst/>
              <a:rect l="l" t="t" r="r" b="b"/>
              <a:pathLst>
                <a:path w="10928350" h="6041390">
                  <a:moveTo>
                    <a:pt x="10926643" y="3528158"/>
                  </a:moveTo>
                  <a:lnTo>
                    <a:pt x="10925401" y="3477186"/>
                  </a:lnTo>
                  <a:lnTo>
                    <a:pt x="10923298" y="3426280"/>
                  </a:lnTo>
                  <a:lnTo>
                    <a:pt x="10920400" y="3375437"/>
                  </a:lnTo>
                  <a:lnTo>
                    <a:pt x="10916772" y="3324651"/>
                  </a:lnTo>
                  <a:lnTo>
                    <a:pt x="10912482" y="3273917"/>
                  </a:lnTo>
                  <a:lnTo>
                    <a:pt x="10907596" y="3223229"/>
                  </a:lnTo>
                  <a:lnTo>
                    <a:pt x="10902180" y="3172583"/>
                  </a:lnTo>
                  <a:lnTo>
                    <a:pt x="10896300" y="3121972"/>
                  </a:lnTo>
                  <a:lnTo>
                    <a:pt x="10890022" y="3071393"/>
                  </a:lnTo>
                  <a:lnTo>
                    <a:pt x="10883414" y="3020839"/>
                  </a:lnTo>
                  <a:lnTo>
                    <a:pt x="10876541" y="2970305"/>
                  </a:lnTo>
                  <a:lnTo>
                    <a:pt x="10869470" y="2919787"/>
                  </a:lnTo>
                  <a:lnTo>
                    <a:pt x="10862267" y="2869279"/>
                  </a:lnTo>
                  <a:lnTo>
                    <a:pt x="10854999" y="2818775"/>
                  </a:lnTo>
                  <a:lnTo>
                    <a:pt x="10847731" y="2768271"/>
                  </a:lnTo>
                  <a:lnTo>
                    <a:pt x="10840530" y="2717761"/>
                  </a:lnTo>
                  <a:lnTo>
                    <a:pt x="10833462" y="2667241"/>
                  </a:lnTo>
                  <a:lnTo>
                    <a:pt x="10826594" y="2616704"/>
                  </a:lnTo>
                  <a:lnTo>
                    <a:pt x="10819993" y="2566146"/>
                  </a:lnTo>
                  <a:lnTo>
                    <a:pt x="10813723" y="2515561"/>
                  </a:lnTo>
                  <a:lnTo>
                    <a:pt x="10807853" y="2464944"/>
                  </a:lnTo>
                  <a:lnTo>
                    <a:pt x="10802447" y="2414291"/>
                  </a:lnTo>
                  <a:lnTo>
                    <a:pt x="10797573" y="2363595"/>
                  </a:lnTo>
                  <a:lnTo>
                    <a:pt x="10793297" y="2312852"/>
                  </a:lnTo>
                  <a:lnTo>
                    <a:pt x="10789685" y="2262056"/>
                  </a:lnTo>
                  <a:lnTo>
                    <a:pt x="10786803" y="2211202"/>
                  </a:lnTo>
                  <a:lnTo>
                    <a:pt x="10784718" y="2160285"/>
                  </a:lnTo>
                  <a:lnTo>
                    <a:pt x="10783737" y="2109442"/>
                  </a:lnTo>
                  <a:lnTo>
                    <a:pt x="10784091" y="2058531"/>
                  </a:lnTo>
                  <a:lnTo>
                    <a:pt x="10785635" y="2007561"/>
                  </a:lnTo>
                  <a:lnTo>
                    <a:pt x="10788225" y="1956539"/>
                  </a:lnTo>
                  <a:lnTo>
                    <a:pt x="10791715" y="1905475"/>
                  </a:lnTo>
                  <a:lnTo>
                    <a:pt x="10795960" y="1854376"/>
                  </a:lnTo>
                  <a:lnTo>
                    <a:pt x="10800816" y="1803252"/>
                  </a:lnTo>
                  <a:lnTo>
                    <a:pt x="10806137" y="1752110"/>
                  </a:lnTo>
                  <a:lnTo>
                    <a:pt x="10811779" y="1700959"/>
                  </a:lnTo>
                  <a:lnTo>
                    <a:pt x="10817596" y="1649808"/>
                  </a:lnTo>
                  <a:lnTo>
                    <a:pt x="10823444" y="1598664"/>
                  </a:lnTo>
                  <a:lnTo>
                    <a:pt x="10829178" y="1547537"/>
                  </a:lnTo>
                  <a:lnTo>
                    <a:pt x="10834653" y="1496435"/>
                  </a:lnTo>
                  <a:lnTo>
                    <a:pt x="10839724" y="1445366"/>
                  </a:lnTo>
                  <a:lnTo>
                    <a:pt x="10844245" y="1394339"/>
                  </a:lnTo>
                  <a:lnTo>
                    <a:pt x="10848073" y="1343362"/>
                  </a:lnTo>
                  <a:lnTo>
                    <a:pt x="10851062" y="1292444"/>
                  </a:lnTo>
                  <a:lnTo>
                    <a:pt x="10853067" y="1241592"/>
                  </a:lnTo>
                  <a:lnTo>
                    <a:pt x="10853943" y="1190817"/>
                  </a:lnTo>
                  <a:lnTo>
                    <a:pt x="10853546" y="1140125"/>
                  </a:lnTo>
                  <a:lnTo>
                    <a:pt x="10851730" y="1089525"/>
                  </a:lnTo>
                  <a:lnTo>
                    <a:pt x="10848350" y="1039027"/>
                  </a:lnTo>
                  <a:lnTo>
                    <a:pt x="10843262" y="988637"/>
                  </a:lnTo>
                  <a:lnTo>
                    <a:pt x="10836892" y="941374"/>
                  </a:lnTo>
                  <a:lnTo>
                    <a:pt x="10828961" y="894374"/>
                  </a:lnTo>
                  <a:lnTo>
                    <a:pt x="10819380" y="847715"/>
                  </a:lnTo>
                  <a:lnTo>
                    <a:pt x="10808061" y="801474"/>
                  </a:lnTo>
                  <a:lnTo>
                    <a:pt x="10794916" y="755728"/>
                  </a:lnTo>
                  <a:lnTo>
                    <a:pt x="10779857" y="710553"/>
                  </a:lnTo>
                  <a:lnTo>
                    <a:pt x="10762795" y="666027"/>
                  </a:lnTo>
                  <a:lnTo>
                    <a:pt x="10743644" y="622227"/>
                  </a:lnTo>
                  <a:lnTo>
                    <a:pt x="10722314" y="579230"/>
                  </a:lnTo>
                  <a:lnTo>
                    <a:pt x="10698717" y="537114"/>
                  </a:lnTo>
                  <a:lnTo>
                    <a:pt x="10672767" y="495954"/>
                  </a:lnTo>
                  <a:lnTo>
                    <a:pt x="10644373" y="455829"/>
                  </a:lnTo>
                  <a:lnTo>
                    <a:pt x="10613450" y="416814"/>
                  </a:lnTo>
                  <a:lnTo>
                    <a:pt x="10579907" y="378988"/>
                  </a:lnTo>
                  <a:lnTo>
                    <a:pt x="10543658" y="342428"/>
                  </a:lnTo>
                  <a:lnTo>
                    <a:pt x="10504614" y="307210"/>
                  </a:lnTo>
                  <a:lnTo>
                    <a:pt x="10465489" y="275436"/>
                  </a:lnTo>
                  <a:lnTo>
                    <a:pt x="10425311" y="245935"/>
                  </a:lnTo>
                  <a:lnTo>
                    <a:pt x="10384119" y="218624"/>
                  </a:lnTo>
                  <a:lnTo>
                    <a:pt x="10341950" y="193417"/>
                  </a:lnTo>
                  <a:lnTo>
                    <a:pt x="10298842" y="170230"/>
                  </a:lnTo>
                  <a:lnTo>
                    <a:pt x="10254834" y="148981"/>
                  </a:lnTo>
                  <a:lnTo>
                    <a:pt x="10209964" y="129585"/>
                  </a:lnTo>
                  <a:lnTo>
                    <a:pt x="10164270" y="111958"/>
                  </a:lnTo>
                  <a:lnTo>
                    <a:pt x="10117789" y="96016"/>
                  </a:lnTo>
                  <a:lnTo>
                    <a:pt x="10070562" y="81675"/>
                  </a:lnTo>
                  <a:lnTo>
                    <a:pt x="10022624" y="68851"/>
                  </a:lnTo>
                  <a:lnTo>
                    <a:pt x="9974015" y="57460"/>
                  </a:lnTo>
                  <a:lnTo>
                    <a:pt x="9924773" y="47419"/>
                  </a:lnTo>
                  <a:lnTo>
                    <a:pt x="9874935" y="38643"/>
                  </a:lnTo>
                  <a:lnTo>
                    <a:pt x="9824541" y="31048"/>
                  </a:lnTo>
                  <a:lnTo>
                    <a:pt x="9773627" y="24550"/>
                  </a:lnTo>
                  <a:lnTo>
                    <a:pt x="9722233" y="19065"/>
                  </a:lnTo>
                  <a:lnTo>
                    <a:pt x="9670396" y="14510"/>
                  </a:lnTo>
                  <a:lnTo>
                    <a:pt x="9618154" y="10801"/>
                  </a:lnTo>
                  <a:lnTo>
                    <a:pt x="9565547" y="7852"/>
                  </a:lnTo>
                  <a:lnTo>
                    <a:pt x="9515286" y="5628"/>
                  </a:lnTo>
                  <a:lnTo>
                    <a:pt x="9464999" y="3792"/>
                  </a:lnTo>
                  <a:lnTo>
                    <a:pt x="9414689" y="2331"/>
                  </a:lnTo>
                  <a:lnTo>
                    <a:pt x="9364357" y="1234"/>
                  </a:lnTo>
                  <a:lnTo>
                    <a:pt x="9314005" y="488"/>
                  </a:lnTo>
                  <a:lnTo>
                    <a:pt x="9263637" y="80"/>
                  </a:lnTo>
                  <a:lnTo>
                    <a:pt x="9213254" y="0"/>
                  </a:lnTo>
                  <a:lnTo>
                    <a:pt x="9162858" y="233"/>
                  </a:lnTo>
                  <a:lnTo>
                    <a:pt x="9112452" y="768"/>
                  </a:lnTo>
                  <a:lnTo>
                    <a:pt x="9062038" y="1592"/>
                  </a:lnTo>
                  <a:lnTo>
                    <a:pt x="9011618" y="2693"/>
                  </a:lnTo>
                  <a:lnTo>
                    <a:pt x="8961194" y="4059"/>
                  </a:lnTo>
                  <a:lnTo>
                    <a:pt x="8910769" y="5678"/>
                  </a:lnTo>
                  <a:lnTo>
                    <a:pt x="8860345" y="7536"/>
                  </a:lnTo>
                  <a:lnTo>
                    <a:pt x="8809923" y="9622"/>
                  </a:lnTo>
                  <a:lnTo>
                    <a:pt x="8759508" y="11924"/>
                  </a:lnTo>
                  <a:lnTo>
                    <a:pt x="8709099" y="14428"/>
                  </a:lnTo>
                  <a:lnTo>
                    <a:pt x="8658701" y="17124"/>
                  </a:lnTo>
                  <a:lnTo>
                    <a:pt x="8608315" y="19997"/>
                  </a:lnTo>
                  <a:lnTo>
                    <a:pt x="8557943" y="23037"/>
                  </a:lnTo>
                  <a:lnTo>
                    <a:pt x="8507587" y="26231"/>
                  </a:lnTo>
                  <a:lnTo>
                    <a:pt x="8457250" y="29565"/>
                  </a:lnTo>
                  <a:lnTo>
                    <a:pt x="8406935" y="33029"/>
                  </a:lnTo>
                  <a:lnTo>
                    <a:pt x="8356642" y="36610"/>
                  </a:lnTo>
                  <a:lnTo>
                    <a:pt x="8306375" y="40295"/>
                  </a:lnTo>
                  <a:lnTo>
                    <a:pt x="8256135" y="44071"/>
                  </a:lnTo>
                  <a:lnTo>
                    <a:pt x="8205926" y="47928"/>
                  </a:lnTo>
                  <a:lnTo>
                    <a:pt x="8155749" y="51852"/>
                  </a:lnTo>
                  <a:lnTo>
                    <a:pt x="8105606" y="55831"/>
                  </a:lnTo>
                  <a:lnTo>
                    <a:pt x="8055500" y="59852"/>
                  </a:lnTo>
                  <a:lnTo>
                    <a:pt x="8005433" y="63904"/>
                  </a:lnTo>
                  <a:lnTo>
                    <a:pt x="7955406" y="67974"/>
                  </a:lnTo>
                  <a:lnTo>
                    <a:pt x="7905424" y="72050"/>
                  </a:lnTo>
                  <a:lnTo>
                    <a:pt x="7889667" y="73245"/>
                  </a:lnTo>
                  <a:lnTo>
                    <a:pt x="7830275" y="76714"/>
                  </a:lnTo>
                  <a:lnTo>
                    <a:pt x="7780963" y="78930"/>
                  </a:lnTo>
                  <a:lnTo>
                    <a:pt x="7724239" y="81070"/>
                  </a:lnTo>
                  <a:lnTo>
                    <a:pt x="7660412" y="83135"/>
                  </a:lnTo>
                  <a:lnTo>
                    <a:pt x="7589790" y="85125"/>
                  </a:lnTo>
                  <a:lnTo>
                    <a:pt x="7512682" y="87043"/>
                  </a:lnTo>
                  <a:lnTo>
                    <a:pt x="7471793" y="87974"/>
                  </a:lnTo>
                  <a:lnTo>
                    <a:pt x="7429398" y="88887"/>
                  </a:lnTo>
                  <a:lnTo>
                    <a:pt x="7385536" y="89783"/>
                  </a:lnTo>
                  <a:lnTo>
                    <a:pt x="7340246" y="90661"/>
                  </a:lnTo>
                  <a:lnTo>
                    <a:pt x="7293567" y="91521"/>
                  </a:lnTo>
                  <a:lnTo>
                    <a:pt x="7245536" y="92364"/>
                  </a:lnTo>
                  <a:lnTo>
                    <a:pt x="7196193" y="93189"/>
                  </a:lnTo>
                  <a:lnTo>
                    <a:pt x="7145577" y="93997"/>
                  </a:lnTo>
                  <a:lnTo>
                    <a:pt x="7093725" y="94787"/>
                  </a:lnTo>
                  <a:lnTo>
                    <a:pt x="7040677" y="95561"/>
                  </a:lnTo>
                  <a:lnTo>
                    <a:pt x="6986471" y="96318"/>
                  </a:lnTo>
                  <a:lnTo>
                    <a:pt x="6931146" y="97057"/>
                  </a:lnTo>
                  <a:lnTo>
                    <a:pt x="6874740" y="97780"/>
                  </a:lnTo>
                  <a:lnTo>
                    <a:pt x="6817292" y="98487"/>
                  </a:lnTo>
                  <a:lnTo>
                    <a:pt x="6758841" y="99177"/>
                  </a:lnTo>
                  <a:lnTo>
                    <a:pt x="6699426" y="99850"/>
                  </a:lnTo>
                  <a:lnTo>
                    <a:pt x="6639084" y="100507"/>
                  </a:lnTo>
                  <a:lnTo>
                    <a:pt x="6577855" y="101149"/>
                  </a:lnTo>
                  <a:lnTo>
                    <a:pt x="6515776" y="101774"/>
                  </a:lnTo>
                  <a:lnTo>
                    <a:pt x="6452888" y="102383"/>
                  </a:lnTo>
                  <a:lnTo>
                    <a:pt x="6389228" y="102976"/>
                  </a:lnTo>
                  <a:lnTo>
                    <a:pt x="6324836" y="103553"/>
                  </a:lnTo>
                  <a:lnTo>
                    <a:pt x="6259749" y="104115"/>
                  </a:lnTo>
                  <a:lnTo>
                    <a:pt x="6194006" y="104662"/>
                  </a:lnTo>
                  <a:lnTo>
                    <a:pt x="6127646" y="105193"/>
                  </a:lnTo>
                  <a:lnTo>
                    <a:pt x="6060708" y="105708"/>
                  </a:lnTo>
                  <a:lnTo>
                    <a:pt x="5993230" y="106209"/>
                  </a:lnTo>
                  <a:lnTo>
                    <a:pt x="5925251" y="106695"/>
                  </a:lnTo>
                  <a:lnTo>
                    <a:pt x="5856809" y="107165"/>
                  </a:lnTo>
                  <a:lnTo>
                    <a:pt x="5787943" y="107621"/>
                  </a:lnTo>
                  <a:lnTo>
                    <a:pt x="5718692" y="108062"/>
                  </a:lnTo>
                  <a:lnTo>
                    <a:pt x="5649095" y="108489"/>
                  </a:lnTo>
                  <a:lnTo>
                    <a:pt x="5579189" y="108901"/>
                  </a:lnTo>
                  <a:lnTo>
                    <a:pt x="5509014" y="109299"/>
                  </a:lnTo>
                  <a:lnTo>
                    <a:pt x="5438609" y="109683"/>
                  </a:lnTo>
                  <a:lnTo>
                    <a:pt x="5368011" y="110052"/>
                  </a:lnTo>
                  <a:lnTo>
                    <a:pt x="5297259" y="110407"/>
                  </a:lnTo>
                  <a:lnTo>
                    <a:pt x="5226393" y="110749"/>
                  </a:lnTo>
                  <a:lnTo>
                    <a:pt x="5155451" y="111077"/>
                  </a:lnTo>
                  <a:lnTo>
                    <a:pt x="5084470" y="111391"/>
                  </a:lnTo>
                  <a:lnTo>
                    <a:pt x="5013491" y="111691"/>
                  </a:lnTo>
                  <a:lnTo>
                    <a:pt x="4942552" y="111978"/>
                  </a:lnTo>
                  <a:lnTo>
                    <a:pt x="4871690" y="112252"/>
                  </a:lnTo>
                  <a:lnTo>
                    <a:pt x="4800946" y="112513"/>
                  </a:lnTo>
                  <a:lnTo>
                    <a:pt x="4730357" y="112760"/>
                  </a:lnTo>
                  <a:lnTo>
                    <a:pt x="4659962" y="112995"/>
                  </a:lnTo>
                  <a:lnTo>
                    <a:pt x="4589800" y="113216"/>
                  </a:lnTo>
                  <a:lnTo>
                    <a:pt x="4519910" y="113425"/>
                  </a:lnTo>
                  <a:lnTo>
                    <a:pt x="4450329" y="113621"/>
                  </a:lnTo>
                  <a:lnTo>
                    <a:pt x="4381097" y="113805"/>
                  </a:lnTo>
                  <a:lnTo>
                    <a:pt x="4312253" y="113976"/>
                  </a:lnTo>
                  <a:lnTo>
                    <a:pt x="4243834" y="114135"/>
                  </a:lnTo>
                  <a:lnTo>
                    <a:pt x="4175880" y="114282"/>
                  </a:lnTo>
                  <a:lnTo>
                    <a:pt x="4108429" y="114417"/>
                  </a:lnTo>
                  <a:lnTo>
                    <a:pt x="4041520" y="114540"/>
                  </a:lnTo>
                  <a:lnTo>
                    <a:pt x="3975191" y="114650"/>
                  </a:lnTo>
                  <a:lnTo>
                    <a:pt x="3909481" y="114750"/>
                  </a:lnTo>
                  <a:lnTo>
                    <a:pt x="3844429" y="114837"/>
                  </a:lnTo>
                  <a:lnTo>
                    <a:pt x="3780073" y="114913"/>
                  </a:lnTo>
                  <a:lnTo>
                    <a:pt x="3716453" y="114978"/>
                  </a:lnTo>
                  <a:lnTo>
                    <a:pt x="3653605" y="115031"/>
                  </a:lnTo>
                  <a:lnTo>
                    <a:pt x="3591570" y="115073"/>
                  </a:lnTo>
                  <a:lnTo>
                    <a:pt x="3530386" y="115105"/>
                  </a:lnTo>
                  <a:lnTo>
                    <a:pt x="3470091" y="115125"/>
                  </a:lnTo>
                  <a:lnTo>
                    <a:pt x="3410724" y="115134"/>
                  </a:lnTo>
                  <a:lnTo>
                    <a:pt x="3352324" y="115133"/>
                  </a:lnTo>
                  <a:lnTo>
                    <a:pt x="3294930" y="115121"/>
                  </a:lnTo>
                  <a:lnTo>
                    <a:pt x="3238579" y="115099"/>
                  </a:lnTo>
                  <a:lnTo>
                    <a:pt x="3183311" y="115066"/>
                  </a:lnTo>
                  <a:lnTo>
                    <a:pt x="3129164" y="115023"/>
                  </a:lnTo>
                  <a:lnTo>
                    <a:pt x="3076177" y="114970"/>
                  </a:lnTo>
                  <a:lnTo>
                    <a:pt x="3024388" y="114907"/>
                  </a:lnTo>
                  <a:lnTo>
                    <a:pt x="2973836" y="114833"/>
                  </a:lnTo>
                  <a:lnTo>
                    <a:pt x="2924561" y="114751"/>
                  </a:lnTo>
                  <a:lnTo>
                    <a:pt x="2876599" y="114658"/>
                  </a:lnTo>
                  <a:lnTo>
                    <a:pt x="2829991" y="114556"/>
                  </a:lnTo>
                  <a:lnTo>
                    <a:pt x="2784774" y="114444"/>
                  </a:lnTo>
                  <a:lnTo>
                    <a:pt x="2740987" y="114323"/>
                  </a:lnTo>
                  <a:lnTo>
                    <a:pt x="2698669" y="114193"/>
                  </a:lnTo>
                  <a:lnTo>
                    <a:pt x="2657859" y="114054"/>
                  </a:lnTo>
                  <a:lnTo>
                    <a:pt x="2618595" y="113906"/>
                  </a:lnTo>
                  <a:lnTo>
                    <a:pt x="2544859" y="113583"/>
                  </a:lnTo>
                  <a:lnTo>
                    <a:pt x="2477772" y="113225"/>
                  </a:lnTo>
                  <a:lnTo>
                    <a:pt x="2417641" y="112833"/>
                  </a:lnTo>
                  <a:lnTo>
                    <a:pt x="2364777" y="112409"/>
                  </a:lnTo>
                  <a:lnTo>
                    <a:pt x="2319488" y="111953"/>
                  </a:lnTo>
                  <a:lnTo>
                    <a:pt x="2266433" y="111211"/>
                  </a:lnTo>
                  <a:lnTo>
                    <a:pt x="2225091" y="110118"/>
                  </a:lnTo>
                  <a:lnTo>
                    <a:pt x="2197051" y="107098"/>
                  </a:lnTo>
                  <a:lnTo>
                    <a:pt x="2168863" y="105295"/>
                  </a:lnTo>
                  <a:lnTo>
                    <a:pt x="2140601" y="104692"/>
                  </a:lnTo>
                  <a:lnTo>
                    <a:pt x="2112340" y="105273"/>
                  </a:lnTo>
                  <a:lnTo>
                    <a:pt x="2062121" y="103689"/>
                  </a:lnTo>
                  <a:lnTo>
                    <a:pt x="2011936" y="102441"/>
                  </a:lnTo>
                  <a:lnTo>
                    <a:pt x="1961777" y="101549"/>
                  </a:lnTo>
                  <a:lnTo>
                    <a:pt x="1911636" y="101032"/>
                  </a:lnTo>
                  <a:lnTo>
                    <a:pt x="1861505" y="100909"/>
                  </a:lnTo>
                  <a:lnTo>
                    <a:pt x="1811376" y="101199"/>
                  </a:lnTo>
                  <a:lnTo>
                    <a:pt x="1761241" y="101921"/>
                  </a:lnTo>
                  <a:lnTo>
                    <a:pt x="1711093" y="103094"/>
                  </a:lnTo>
                  <a:lnTo>
                    <a:pt x="1660923" y="104738"/>
                  </a:lnTo>
                  <a:lnTo>
                    <a:pt x="1610724" y="106871"/>
                  </a:lnTo>
                  <a:lnTo>
                    <a:pt x="1560487" y="109513"/>
                  </a:lnTo>
                  <a:lnTo>
                    <a:pt x="1510206" y="112682"/>
                  </a:lnTo>
                  <a:lnTo>
                    <a:pt x="1459872" y="116398"/>
                  </a:lnTo>
                  <a:lnTo>
                    <a:pt x="1409476" y="120680"/>
                  </a:lnTo>
                  <a:lnTo>
                    <a:pt x="1359012" y="125547"/>
                  </a:lnTo>
                  <a:lnTo>
                    <a:pt x="1308472" y="131019"/>
                  </a:lnTo>
                  <a:lnTo>
                    <a:pt x="1257847" y="137113"/>
                  </a:lnTo>
                  <a:lnTo>
                    <a:pt x="1207130" y="143850"/>
                  </a:lnTo>
                  <a:lnTo>
                    <a:pt x="1156312" y="151248"/>
                  </a:lnTo>
                  <a:lnTo>
                    <a:pt x="1105387" y="159327"/>
                  </a:lnTo>
                  <a:lnTo>
                    <a:pt x="1054345" y="168106"/>
                  </a:lnTo>
                  <a:lnTo>
                    <a:pt x="1003180" y="177604"/>
                  </a:lnTo>
                  <a:lnTo>
                    <a:pt x="952329" y="182034"/>
                  </a:lnTo>
                  <a:lnTo>
                    <a:pt x="901922" y="188734"/>
                  </a:lnTo>
                  <a:lnTo>
                    <a:pt x="852053" y="197676"/>
                  </a:lnTo>
                  <a:lnTo>
                    <a:pt x="802820" y="208836"/>
                  </a:lnTo>
                  <a:lnTo>
                    <a:pt x="754316" y="222188"/>
                  </a:lnTo>
                  <a:lnTo>
                    <a:pt x="706639" y="237706"/>
                  </a:lnTo>
                  <a:lnTo>
                    <a:pt x="659884" y="255364"/>
                  </a:lnTo>
                  <a:lnTo>
                    <a:pt x="614146" y="275138"/>
                  </a:lnTo>
                  <a:lnTo>
                    <a:pt x="569521" y="297000"/>
                  </a:lnTo>
                  <a:lnTo>
                    <a:pt x="543975" y="310151"/>
                  </a:lnTo>
                  <a:lnTo>
                    <a:pt x="500108" y="334754"/>
                  </a:lnTo>
                  <a:lnTo>
                    <a:pt x="457948" y="361247"/>
                  </a:lnTo>
                  <a:lnTo>
                    <a:pt x="417513" y="389547"/>
                  </a:lnTo>
                  <a:lnTo>
                    <a:pt x="378823" y="419569"/>
                  </a:lnTo>
                  <a:lnTo>
                    <a:pt x="341895" y="451230"/>
                  </a:lnTo>
                  <a:lnTo>
                    <a:pt x="306748" y="484444"/>
                  </a:lnTo>
                  <a:lnTo>
                    <a:pt x="273402" y="519128"/>
                  </a:lnTo>
                  <a:lnTo>
                    <a:pt x="241875" y="555197"/>
                  </a:lnTo>
                  <a:lnTo>
                    <a:pt x="212186" y="592567"/>
                  </a:lnTo>
                  <a:lnTo>
                    <a:pt x="184353" y="631153"/>
                  </a:lnTo>
                  <a:lnTo>
                    <a:pt x="158396" y="670872"/>
                  </a:lnTo>
                  <a:lnTo>
                    <a:pt x="134332" y="711639"/>
                  </a:lnTo>
                  <a:lnTo>
                    <a:pt x="112182" y="753370"/>
                  </a:lnTo>
                  <a:lnTo>
                    <a:pt x="91963" y="795980"/>
                  </a:lnTo>
                  <a:lnTo>
                    <a:pt x="73694" y="839385"/>
                  </a:lnTo>
                  <a:lnTo>
                    <a:pt x="57394" y="883502"/>
                  </a:lnTo>
                  <a:lnTo>
                    <a:pt x="43081" y="928244"/>
                  </a:lnTo>
                  <a:lnTo>
                    <a:pt x="30776" y="973530"/>
                  </a:lnTo>
                  <a:lnTo>
                    <a:pt x="20495" y="1019273"/>
                  </a:lnTo>
                  <a:lnTo>
                    <a:pt x="12258" y="1065390"/>
                  </a:lnTo>
                  <a:lnTo>
                    <a:pt x="6084" y="1111797"/>
                  </a:lnTo>
                  <a:lnTo>
                    <a:pt x="1992" y="1158409"/>
                  </a:lnTo>
                  <a:lnTo>
                    <a:pt x="0" y="1205141"/>
                  </a:lnTo>
                  <a:lnTo>
                    <a:pt x="126" y="1251911"/>
                  </a:lnTo>
                  <a:lnTo>
                    <a:pt x="2390" y="1298632"/>
                  </a:lnTo>
                  <a:lnTo>
                    <a:pt x="6811" y="1345222"/>
                  </a:lnTo>
                  <a:lnTo>
                    <a:pt x="13407" y="1391595"/>
                  </a:lnTo>
                  <a:lnTo>
                    <a:pt x="22196" y="1437668"/>
                  </a:lnTo>
                  <a:lnTo>
                    <a:pt x="33198" y="1483356"/>
                  </a:lnTo>
                  <a:lnTo>
                    <a:pt x="31777" y="1534070"/>
                  </a:lnTo>
                  <a:lnTo>
                    <a:pt x="30547" y="1584797"/>
                  </a:lnTo>
                  <a:lnTo>
                    <a:pt x="29498" y="1635537"/>
                  </a:lnTo>
                  <a:lnTo>
                    <a:pt x="28619" y="1686288"/>
                  </a:lnTo>
                  <a:lnTo>
                    <a:pt x="27900" y="1737049"/>
                  </a:lnTo>
                  <a:lnTo>
                    <a:pt x="27328" y="1787820"/>
                  </a:lnTo>
                  <a:lnTo>
                    <a:pt x="26894" y="1838600"/>
                  </a:lnTo>
                  <a:lnTo>
                    <a:pt x="26586" y="1889386"/>
                  </a:lnTo>
                  <a:lnTo>
                    <a:pt x="26393" y="1940179"/>
                  </a:lnTo>
                  <a:lnTo>
                    <a:pt x="26305" y="1990977"/>
                  </a:lnTo>
                  <a:lnTo>
                    <a:pt x="26311" y="2041779"/>
                  </a:lnTo>
                  <a:lnTo>
                    <a:pt x="26399" y="2092585"/>
                  </a:lnTo>
                  <a:lnTo>
                    <a:pt x="26559" y="2143392"/>
                  </a:lnTo>
                  <a:lnTo>
                    <a:pt x="26779" y="2194200"/>
                  </a:lnTo>
                  <a:lnTo>
                    <a:pt x="27049" y="2245009"/>
                  </a:lnTo>
                  <a:lnTo>
                    <a:pt x="27358" y="2295816"/>
                  </a:lnTo>
                  <a:lnTo>
                    <a:pt x="27695" y="2346621"/>
                  </a:lnTo>
                  <a:lnTo>
                    <a:pt x="28049" y="2397424"/>
                  </a:lnTo>
                  <a:lnTo>
                    <a:pt x="28410" y="2448222"/>
                  </a:lnTo>
                  <a:lnTo>
                    <a:pt x="28765" y="2499014"/>
                  </a:lnTo>
                  <a:lnTo>
                    <a:pt x="29104" y="2549801"/>
                  </a:lnTo>
                  <a:lnTo>
                    <a:pt x="29417" y="2600580"/>
                  </a:lnTo>
                  <a:lnTo>
                    <a:pt x="29692" y="2651351"/>
                  </a:lnTo>
                  <a:lnTo>
                    <a:pt x="29919" y="2702113"/>
                  </a:lnTo>
                  <a:lnTo>
                    <a:pt x="30086" y="2752864"/>
                  </a:lnTo>
                  <a:lnTo>
                    <a:pt x="30183" y="2803604"/>
                  </a:lnTo>
                  <a:lnTo>
                    <a:pt x="30198" y="2854331"/>
                  </a:lnTo>
                  <a:lnTo>
                    <a:pt x="30121" y="2905045"/>
                  </a:lnTo>
                  <a:lnTo>
                    <a:pt x="26571" y="4458347"/>
                  </a:lnTo>
                  <a:lnTo>
                    <a:pt x="26120" y="4507026"/>
                  </a:lnTo>
                  <a:lnTo>
                    <a:pt x="24925" y="4556345"/>
                  </a:lnTo>
                  <a:lnTo>
                    <a:pt x="23225" y="4606202"/>
                  </a:lnTo>
                  <a:lnTo>
                    <a:pt x="21256" y="4656497"/>
                  </a:lnTo>
                  <a:lnTo>
                    <a:pt x="19256" y="4707128"/>
                  </a:lnTo>
                  <a:lnTo>
                    <a:pt x="17464" y="4757996"/>
                  </a:lnTo>
                  <a:lnTo>
                    <a:pt x="16117" y="4808999"/>
                  </a:lnTo>
                  <a:lnTo>
                    <a:pt x="15453" y="4860037"/>
                  </a:lnTo>
                  <a:lnTo>
                    <a:pt x="15709" y="4911010"/>
                  </a:lnTo>
                  <a:lnTo>
                    <a:pt x="17123" y="4961815"/>
                  </a:lnTo>
                  <a:lnTo>
                    <a:pt x="19933" y="5012353"/>
                  </a:lnTo>
                  <a:lnTo>
                    <a:pt x="24377" y="5062524"/>
                  </a:lnTo>
                  <a:lnTo>
                    <a:pt x="30692" y="5112225"/>
                  </a:lnTo>
                  <a:lnTo>
                    <a:pt x="39116" y="5161357"/>
                  </a:lnTo>
                  <a:lnTo>
                    <a:pt x="49887" y="5209819"/>
                  </a:lnTo>
                  <a:lnTo>
                    <a:pt x="63243" y="5257510"/>
                  </a:lnTo>
                  <a:lnTo>
                    <a:pt x="77470" y="5298774"/>
                  </a:lnTo>
                  <a:lnTo>
                    <a:pt x="94208" y="5339403"/>
                  </a:lnTo>
                  <a:lnTo>
                    <a:pt x="113375" y="5379294"/>
                  </a:lnTo>
                  <a:lnTo>
                    <a:pt x="134893" y="5418342"/>
                  </a:lnTo>
                  <a:lnTo>
                    <a:pt x="158683" y="5456445"/>
                  </a:lnTo>
                  <a:lnTo>
                    <a:pt x="184665" y="5493498"/>
                  </a:lnTo>
                  <a:lnTo>
                    <a:pt x="212759" y="5529396"/>
                  </a:lnTo>
                  <a:lnTo>
                    <a:pt x="242887" y="5564037"/>
                  </a:lnTo>
                  <a:lnTo>
                    <a:pt x="274969" y="5597316"/>
                  </a:lnTo>
                  <a:lnTo>
                    <a:pt x="308925" y="5629130"/>
                  </a:lnTo>
                  <a:lnTo>
                    <a:pt x="344676" y="5659374"/>
                  </a:lnTo>
                  <a:lnTo>
                    <a:pt x="382144" y="5687944"/>
                  </a:lnTo>
                  <a:lnTo>
                    <a:pt x="421247" y="5714737"/>
                  </a:lnTo>
                  <a:lnTo>
                    <a:pt x="461907" y="5739649"/>
                  </a:lnTo>
                  <a:lnTo>
                    <a:pt x="504045" y="5762575"/>
                  </a:lnTo>
                  <a:lnTo>
                    <a:pt x="547582" y="5783413"/>
                  </a:lnTo>
                  <a:lnTo>
                    <a:pt x="592436" y="5802057"/>
                  </a:lnTo>
                  <a:lnTo>
                    <a:pt x="638531" y="5818404"/>
                  </a:lnTo>
                  <a:lnTo>
                    <a:pt x="685785" y="5832350"/>
                  </a:lnTo>
                  <a:lnTo>
                    <a:pt x="734120" y="5843792"/>
                  </a:lnTo>
                  <a:lnTo>
                    <a:pt x="783456" y="5852625"/>
                  </a:lnTo>
                  <a:lnTo>
                    <a:pt x="833714" y="5858745"/>
                  </a:lnTo>
                  <a:lnTo>
                    <a:pt x="884814" y="5862048"/>
                  </a:lnTo>
                  <a:lnTo>
                    <a:pt x="936677" y="5862431"/>
                  </a:lnTo>
                  <a:lnTo>
                    <a:pt x="989224" y="5859790"/>
                  </a:lnTo>
                  <a:lnTo>
                    <a:pt x="996504" y="5860303"/>
                  </a:lnTo>
                  <a:lnTo>
                    <a:pt x="1035894" y="5865290"/>
                  </a:lnTo>
                  <a:lnTo>
                    <a:pt x="1103884" y="5874759"/>
                  </a:lnTo>
                  <a:lnTo>
                    <a:pt x="1146916" y="5880875"/>
                  </a:lnTo>
                  <a:lnTo>
                    <a:pt x="1195072" y="5887751"/>
                  </a:lnTo>
                  <a:lnTo>
                    <a:pt x="1247676" y="5895267"/>
                  </a:lnTo>
                  <a:lnTo>
                    <a:pt x="1304053" y="5903305"/>
                  </a:lnTo>
                  <a:lnTo>
                    <a:pt x="1363527" y="5911742"/>
                  </a:lnTo>
                  <a:lnTo>
                    <a:pt x="1425422" y="5920460"/>
                  </a:lnTo>
                  <a:lnTo>
                    <a:pt x="1489064" y="5929338"/>
                  </a:lnTo>
                  <a:lnTo>
                    <a:pt x="1553776" y="5938257"/>
                  </a:lnTo>
                  <a:lnTo>
                    <a:pt x="1618884" y="5947096"/>
                  </a:lnTo>
                  <a:lnTo>
                    <a:pt x="1683711" y="5955735"/>
                  </a:lnTo>
                  <a:lnTo>
                    <a:pt x="1747583" y="5964055"/>
                  </a:lnTo>
                  <a:lnTo>
                    <a:pt x="1809823" y="5971935"/>
                  </a:lnTo>
                  <a:lnTo>
                    <a:pt x="1869756" y="5979255"/>
                  </a:lnTo>
                  <a:lnTo>
                    <a:pt x="1926707" y="5985895"/>
                  </a:lnTo>
                  <a:lnTo>
                    <a:pt x="1980000" y="5991736"/>
                  </a:lnTo>
                  <a:lnTo>
                    <a:pt x="2028959" y="5996657"/>
                  </a:lnTo>
                  <a:lnTo>
                    <a:pt x="2079295" y="6001180"/>
                  </a:lnTo>
                  <a:lnTo>
                    <a:pt x="2129653" y="6005458"/>
                  </a:lnTo>
                  <a:lnTo>
                    <a:pt x="2180033" y="6009493"/>
                  </a:lnTo>
                  <a:lnTo>
                    <a:pt x="2230434" y="6013284"/>
                  </a:lnTo>
                  <a:lnTo>
                    <a:pt x="2280854" y="6016830"/>
                  </a:lnTo>
                  <a:lnTo>
                    <a:pt x="2331292" y="6020133"/>
                  </a:lnTo>
                  <a:lnTo>
                    <a:pt x="2381748" y="6023191"/>
                  </a:lnTo>
                  <a:lnTo>
                    <a:pt x="2432220" y="6026004"/>
                  </a:lnTo>
                  <a:lnTo>
                    <a:pt x="2482708" y="6028573"/>
                  </a:lnTo>
                  <a:lnTo>
                    <a:pt x="2533210" y="6030898"/>
                  </a:lnTo>
                  <a:lnTo>
                    <a:pt x="2583725" y="6032978"/>
                  </a:lnTo>
                  <a:lnTo>
                    <a:pt x="2634253" y="6034814"/>
                  </a:lnTo>
                  <a:lnTo>
                    <a:pt x="2684792" y="6036405"/>
                  </a:lnTo>
                  <a:lnTo>
                    <a:pt x="2735341" y="6037751"/>
                  </a:lnTo>
                  <a:lnTo>
                    <a:pt x="2785899" y="6038852"/>
                  </a:lnTo>
                  <a:lnTo>
                    <a:pt x="2836466" y="6039709"/>
                  </a:lnTo>
                  <a:lnTo>
                    <a:pt x="2887039" y="6040320"/>
                  </a:lnTo>
                  <a:lnTo>
                    <a:pt x="2937619" y="6040687"/>
                  </a:lnTo>
                  <a:lnTo>
                    <a:pt x="2988203" y="6040808"/>
                  </a:lnTo>
                  <a:lnTo>
                    <a:pt x="3038792" y="6040685"/>
                  </a:lnTo>
                  <a:lnTo>
                    <a:pt x="3080400" y="6040448"/>
                  </a:lnTo>
                  <a:lnTo>
                    <a:pt x="3129193" y="6039926"/>
                  </a:lnTo>
                  <a:lnTo>
                    <a:pt x="3184892" y="6039131"/>
                  </a:lnTo>
                  <a:lnTo>
                    <a:pt x="3247214" y="6038074"/>
                  </a:lnTo>
                  <a:lnTo>
                    <a:pt x="3315881" y="6036766"/>
                  </a:lnTo>
                  <a:lnTo>
                    <a:pt x="3390610" y="6035218"/>
                  </a:lnTo>
                  <a:lnTo>
                    <a:pt x="3430160" y="6034358"/>
                  </a:lnTo>
                  <a:lnTo>
                    <a:pt x="3471121" y="6033443"/>
                  </a:lnTo>
                  <a:lnTo>
                    <a:pt x="3513458" y="6032473"/>
                  </a:lnTo>
                  <a:lnTo>
                    <a:pt x="3557135" y="6031451"/>
                  </a:lnTo>
                  <a:lnTo>
                    <a:pt x="3602117" y="6030377"/>
                  </a:lnTo>
                  <a:lnTo>
                    <a:pt x="3648369" y="6029253"/>
                  </a:lnTo>
                  <a:lnTo>
                    <a:pt x="3695857" y="6028081"/>
                  </a:lnTo>
                  <a:lnTo>
                    <a:pt x="3744544" y="6026861"/>
                  </a:lnTo>
                  <a:lnTo>
                    <a:pt x="3794396" y="6025596"/>
                  </a:lnTo>
                  <a:lnTo>
                    <a:pt x="3845379" y="6024287"/>
                  </a:lnTo>
                  <a:lnTo>
                    <a:pt x="3897456" y="6022935"/>
                  </a:lnTo>
                  <a:lnTo>
                    <a:pt x="3950593" y="6021542"/>
                  </a:lnTo>
                  <a:lnTo>
                    <a:pt x="4004754" y="6020108"/>
                  </a:lnTo>
                  <a:lnTo>
                    <a:pt x="4059906" y="6018636"/>
                  </a:lnTo>
                  <a:lnTo>
                    <a:pt x="4116011" y="6017127"/>
                  </a:lnTo>
                  <a:lnTo>
                    <a:pt x="4173036" y="6015582"/>
                  </a:lnTo>
                  <a:lnTo>
                    <a:pt x="4230946" y="6014003"/>
                  </a:lnTo>
                  <a:lnTo>
                    <a:pt x="4289704" y="6012391"/>
                  </a:lnTo>
                  <a:lnTo>
                    <a:pt x="4349277" y="6010747"/>
                  </a:lnTo>
                  <a:lnTo>
                    <a:pt x="4409629" y="6009074"/>
                  </a:lnTo>
                  <a:lnTo>
                    <a:pt x="4470725" y="6007372"/>
                  </a:lnTo>
                  <a:lnTo>
                    <a:pt x="4532530" y="6005642"/>
                  </a:lnTo>
                  <a:lnTo>
                    <a:pt x="4595009" y="6003887"/>
                  </a:lnTo>
                  <a:lnTo>
                    <a:pt x="4658127" y="6002108"/>
                  </a:lnTo>
                  <a:lnTo>
                    <a:pt x="4721848" y="6000305"/>
                  </a:lnTo>
                  <a:lnTo>
                    <a:pt x="4786138" y="5998481"/>
                  </a:lnTo>
                  <a:lnTo>
                    <a:pt x="4850962" y="5996637"/>
                  </a:lnTo>
                  <a:lnTo>
                    <a:pt x="4916284" y="5994774"/>
                  </a:lnTo>
                  <a:lnTo>
                    <a:pt x="4982069" y="5992894"/>
                  </a:lnTo>
                  <a:lnTo>
                    <a:pt x="5048283" y="5990998"/>
                  </a:lnTo>
                  <a:lnTo>
                    <a:pt x="5114890" y="5989087"/>
                  </a:lnTo>
                  <a:lnTo>
                    <a:pt x="5181855" y="5987164"/>
                  </a:lnTo>
                  <a:lnTo>
                    <a:pt x="5249144" y="5985229"/>
                  </a:lnTo>
                  <a:lnTo>
                    <a:pt x="5316720" y="5983284"/>
                  </a:lnTo>
                  <a:lnTo>
                    <a:pt x="5384550" y="5981330"/>
                  </a:lnTo>
                  <a:lnTo>
                    <a:pt x="5452597" y="5979369"/>
                  </a:lnTo>
                  <a:lnTo>
                    <a:pt x="5520827" y="5977401"/>
                  </a:lnTo>
                  <a:lnTo>
                    <a:pt x="5589205" y="5975430"/>
                  </a:lnTo>
                  <a:lnTo>
                    <a:pt x="5657695" y="5973455"/>
                  </a:lnTo>
                  <a:lnTo>
                    <a:pt x="5726263" y="5971478"/>
                  </a:lnTo>
                  <a:lnTo>
                    <a:pt x="5794873" y="5969502"/>
                  </a:lnTo>
                  <a:lnTo>
                    <a:pt x="5863491" y="5967526"/>
                  </a:lnTo>
                  <a:lnTo>
                    <a:pt x="5932081" y="5965553"/>
                  </a:lnTo>
                  <a:lnTo>
                    <a:pt x="6000609" y="5963585"/>
                  </a:lnTo>
                  <a:lnTo>
                    <a:pt x="6069038" y="5961621"/>
                  </a:lnTo>
                  <a:lnTo>
                    <a:pt x="6137335" y="5959665"/>
                  </a:lnTo>
                  <a:lnTo>
                    <a:pt x="6205463" y="5957716"/>
                  </a:lnTo>
                  <a:lnTo>
                    <a:pt x="6273389" y="5955778"/>
                  </a:lnTo>
                  <a:lnTo>
                    <a:pt x="6341077" y="5953850"/>
                  </a:lnTo>
                  <a:lnTo>
                    <a:pt x="6408491" y="5951935"/>
                  </a:lnTo>
                  <a:lnTo>
                    <a:pt x="6475597" y="5950034"/>
                  </a:lnTo>
                  <a:lnTo>
                    <a:pt x="6542359" y="5948149"/>
                  </a:lnTo>
                  <a:lnTo>
                    <a:pt x="6608743" y="5946280"/>
                  </a:lnTo>
                  <a:lnTo>
                    <a:pt x="6674714" y="5944429"/>
                  </a:lnTo>
                  <a:lnTo>
                    <a:pt x="6740236" y="5942598"/>
                  </a:lnTo>
                  <a:lnTo>
                    <a:pt x="6805274" y="5940788"/>
                  </a:lnTo>
                  <a:lnTo>
                    <a:pt x="6869794" y="5939001"/>
                  </a:lnTo>
                  <a:lnTo>
                    <a:pt x="6933760" y="5937237"/>
                  </a:lnTo>
                  <a:lnTo>
                    <a:pt x="6997136" y="5935499"/>
                  </a:lnTo>
                  <a:lnTo>
                    <a:pt x="7059889" y="5933788"/>
                  </a:lnTo>
                  <a:lnTo>
                    <a:pt x="7121983" y="5932104"/>
                  </a:lnTo>
                  <a:lnTo>
                    <a:pt x="7183382" y="5930451"/>
                  </a:lnTo>
                  <a:lnTo>
                    <a:pt x="7244053" y="5928828"/>
                  </a:lnTo>
                  <a:lnTo>
                    <a:pt x="7303959" y="5927237"/>
                  </a:lnTo>
                  <a:lnTo>
                    <a:pt x="7363065" y="5925681"/>
                  </a:lnTo>
                  <a:lnTo>
                    <a:pt x="7421338" y="5924160"/>
                  </a:lnTo>
                  <a:lnTo>
                    <a:pt x="7478740" y="5922675"/>
                  </a:lnTo>
                  <a:lnTo>
                    <a:pt x="7535238" y="5921228"/>
                  </a:lnTo>
                  <a:lnTo>
                    <a:pt x="7590797" y="5919821"/>
                  </a:lnTo>
                  <a:lnTo>
                    <a:pt x="7645380" y="5918455"/>
                  </a:lnTo>
                  <a:lnTo>
                    <a:pt x="7698954" y="5917131"/>
                  </a:lnTo>
                  <a:lnTo>
                    <a:pt x="7751483" y="5915851"/>
                  </a:lnTo>
                  <a:lnTo>
                    <a:pt x="7802931" y="5914617"/>
                  </a:lnTo>
                  <a:lnTo>
                    <a:pt x="7853265" y="5913428"/>
                  </a:lnTo>
                  <a:lnTo>
                    <a:pt x="7902449" y="5912288"/>
                  </a:lnTo>
                  <a:lnTo>
                    <a:pt x="7950447" y="5911197"/>
                  </a:lnTo>
                  <a:lnTo>
                    <a:pt x="7997225" y="5910157"/>
                  </a:lnTo>
                  <a:lnTo>
                    <a:pt x="8042748" y="5909170"/>
                  </a:lnTo>
                  <a:lnTo>
                    <a:pt x="8086980" y="5908236"/>
                  </a:lnTo>
                  <a:lnTo>
                    <a:pt x="8129886" y="5907357"/>
                  </a:lnTo>
                  <a:lnTo>
                    <a:pt x="8171432" y="5906535"/>
                  </a:lnTo>
                  <a:lnTo>
                    <a:pt x="8211582" y="5905771"/>
                  </a:lnTo>
                  <a:lnTo>
                    <a:pt x="8250302" y="5905066"/>
                  </a:lnTo>
                  <a:lnTo>
                    <a:pt x="8323308" y="5903840"/>
                  </a:lnTo>
                  <a:lnTo>
                    <a:pt x="8390170" y="5902868"/>
                  </a:lnTo>
                  <a:lnTo>
                    <a:pt x="8450608" y="5902163"/>
                  </a:lnTo>
                  <a:lnTo>
                    <a:pt x="8504340" y="5901734"/>
                  </a:lnTo>
                  <a:lnTo>
                    <a:pt x="8551086" y="5901594"/>
                  </a:lnTo>
                  <a:lnTo>
                    <a:pt x="8571752" y="5901636"/>
                  </a:lnTo>
                  <a:lnTo>
                    <a:pt x="8622498" y="5902226"/>
                  </a:lnTo>
                  <a:lnTo>
                    <a:pt x="8658891" y="5904663"/>
                  </a:lnTo>
                  <a:lnTo>
                    <a:pt x="8693310" y="5906981"/>
                  </a:lnTo>
                  <a:lnTo>
                    <a:pt x="8736966" y="5909397"/>
                  </a:lnTo>
                  <a:lnTo>
                    <a:pt x="8788022" y="5911772"/>
                  </a:lnTo>
                  <a:lnTo>
                    <a:pt x="8844640" y="5913968"/>
                  </a:lnTo>
                  <a:lnTo>
                    <a:pt x="8904984" y="5915846"/>
                  </a:lnTo>
                  <a:lnTo>
                    <a:pt x="8967215" y="5917265"/>
                  </a:lnTo>
                  <a:lnTo>
                    <a:pt x="9029497" y="5918088"/>
                  </a:lnTo>
                  <a:lnTo>
                    <a:pt x="9089993" y="5918176"/>
                  </a:lnTo>
                  <a:lnTo>
                    <a:pt x="9146864" y="5917389"/>
                  </a:lnTo>
                  <a:lnTo>
                    <a:pt x="9198274" y="5915589"/>
                  </a:lnTo>
                  <a:lnTo>
                    <a:pt x="9242386" y="5912636"/>
                  </a:lnTo>
                  <a:lnTo>
                    <a:pt x="9277361" y="5908391"/>
                  </a:lnTo>
                  <a:lnTo>
                    <a:pt x="9329751" y="5919469"/>
                  </a:lnTo>
                  <a:lnTo>
                    <a:pt x="9382917" y="5926262"/>
                  </a:lnTo>
                  <a:lnTo>
                    <a:pt x="9436527" y="5928742"/>
                  </a:lnTo>
                  <a:lnTo>
                    <a:pt x="9490248" y="5926875"/>
                  </a:lnTo>
                  <a:lnTo>
                    <a:pt x="9544535" y="5922085"/>
                  </a:lnTo>
                  <a:lnTo>
                    <a:pt x="9597983" y="5915762"/>
                  </a:lnTo>
                  <a:lnTo>
                    <a:pt x="9650575" y="5907929"/>
                  </a:lnTo>
                  <a:lnTo>
                    <a:pt x="9702292" y="5898609"/>
                  </a:lnTo>
                  <a:lnTo>
                    <a:pt x="9753117" y="5887826"/>
                  </a:lnTo>
                  <a:lnTo>
                    <a:pt x="9803030" y="5875604"/>
                  </a:lnTo>
                  <a:lnTo>
                    <a:pt x="9852015" y="5861965"/>
                  </a:lnTo>
                  <a:lnTo>
                    <a:pt x="9900053" y="5846933"/>
                  </a:lnTo>
                  <a:lnTo>
                    <a:pt x="9947126" y="5830531"/>
                  </a:lnTo>
                  <a:lnTo>
                    <a:pt x="9993216" y="5812783"/>
                  </a:lnTo>
                  <a:lnTo>
                    <a:pt x="10038305" y="5793713"/>
                  </a:lnTo>
                  <a:lnTo>
                    <a:pt x="10082374" y="5773342"/>
                  </a:lnTo>
                  <a:lnTo>
                    <a:pt x="10125406" y="5751696"/>
                  </a:lnTo>
                  <a:lnTo>
                    <a:pt x="10167383" y="5728796"/>
                  </a:lnTo>
                  <a:lnTo>
                    <a:pt x="10208286" y="5704668"/>
                  </a:lnTo>
                  <a:lnTo>
                    <a:pt x="10248098" y="5679333"/>
                  </a:lnTo>
                  <a:lnTo>
                    <a:pt x="10286800" y="5652815"/>
                  </a:lnTo>
                  <a:lnTo>
                    <a:pt x="10324375" y="5625138"/>
                  </a:lnTo>
                  <a:lnTo>
                    <a:pt x="10360804" y="5596325"/>
                  </a:lnTo>
                  <a:lnTo>
                    <a:pt x="10396069" y="5566399"/>
                  </a:lnTo>
                  <a:lnTo>
                    <a:pt x="10430152" y="5535384"/>
                  </a:lnTo>
                  <a:lnTo>
                    <a:pt x="10463035" y="5503303"/>
                  </a:lnTo>
                  <a:lnTo>
                    <a:pt x="10494700" y="5470180"/>
                  </a:lnTo>
                  <a:lnTo>
                    <a:pt x="10525129" y="5436037"/>
                  </a:lnTo>
                  <a:lnTo>
                    <a:pt x="10554304" y="5400899"/>
                  </a:lnTo>
                  <a:lnTo>
                    <a:pt x="10582206" y="5364788"/>
                  </a:lnTo>
                  <a:lnTo>
                    <a:pt x="10608818" y="5327728"/>
                  </a:lnTo>
                  <a:lnTo>
                    <a:pt x="10634122" y="5289742"/>
                  </a:lnTo>
                  <a:lnTo>
                    <a:pt x="10658099" y="5250854"/>
                  </a:lnTo>
                  <a:lnTo>
                    <a:pt x="10680732" y="5211086"/>
                  </a:lnTo>
                  <a:lnTo>
                    <a:pt x="10702002" y="5170463"/>
                  </a:lnTo>
                  <a:lnTo>
                    <a:pt x="10721892" y="5129008"/>
                  </a:lnTo>
                  <a:lnTo>
                    <a:pt x="10740382" y="5086744"/>
                  </a:lnTo>
                  <a:lnTo>
                    <a:pt x="10757456" y="5043695"/>
                  </a:lnTo>
                  <a:lnTo>
                    <a:pt x="10773095" y="4999883"/>
                  </a:lnTo>
                  <a:lnTo>
                    <a:pt x="10787281" y="4955332"/>
                  </a:lnTo>
                  <a:lnTo>
                    <a:pt x="10801161" y="4907354"/>
                  </a:lnTo>
                  <a:lnTo>
                    <a:pt x="10814140" y="4858816"/>
                  </a:lnTo>
                  <a:lnTo>
                    <a:pt x="10826245" y="4809756"/>
                  </a:lnTo>
                  <a:lnTo>
                    <a:pt x="10837505" y="4760215"/>
                  </a:lnTo>
                  <a:lnTo>
                    <a:pt x="10847948" y="4710230"/>
                  </a:lnTo>
                  <a:lnTo>
                    <a:pt x="10857600" y="4659841"/>
                  </a:lnTo>
                  <a:lnTo>
                    <a:pt x="10866491" y="4609086"/>
                  </a:lnTo>
                  <a:lnTo>
                    <a:pt x="10874648" y="4558007"/>
                  </a:lnTo>
                  <a:lnTo>
                    <a:pt x="10882099" y="4506640"/>
                  </a:lnTo>
                  <a:lnTo>
                    <a:pt x="10888871" y="4455025"/>
                  </a:lnTo>
                  <a:lnTo>
                    <a:pt x="10894994" y="4403202"/>
                  </a:lnTo>
                  <a:lnTo>
                    <a:pt x="10900494" y="4351209"/>
                  </a:lnTo>
                  <a:lnTo>
                    <a:pt x="10905400" y="4299086"/>
                  </a:lnTo>
                  <a:lnTo>
                    <a:pt x="10909740" y="4246871"/>
                  </a:lnTo>
                  <a:lnTo>
                    <a:pt x="10913541" y="4194605"/>
                  </a:lnTo>
                  <a:lnTo>
                    <a:pt x="10916831" y="4142324"/>
                  </a:lnTo>
                  <a:lnTo>
                    <a:pt x="10919638" y="4090070"/>
                  </a:lnTo>
                  <a:lnTo>
                    <a:pt x="10921991" y="4037881"/>
                  </a:lnTo>
                  <a:lnTo>
                    <a:pt x="10923917" y="3985795"/>
                  </a:lnTo>
                  <a:lnTo>
                    <a:pt x="10925444" y="3933853"/>
                  </a:lnTo>
                  <a:lnTo>
                    <a:pt x="10926599" y="3882093"/>
                  </a:lnTo>
                  <a:lnTo>
                    <a:pt x="10927412" y="3830555"/>
                  </a:lnTo>
                  <a:lnTo>
                    <a:pt x="10927909" y="3779276"/>
                  </a:lnTo>
                  <a:lnTo>
                    <a:pt x="10928119" y="3728297"/>
                  </a:lnTo>
                  <a:lnTo>
                    <a:pt x="10928069" y="3677657"/>
                  </a:lnTo>
                  <a:lnTo>
                    <a:pt x="10927788" y="3627394"/>
                  </a:lnTo>
                  <a:lnTo>
                    <a:pt x="10927303" y="3577548"/>
                  </a:lnTo>
                  <a:lnTo>
                    <a:pt x="10926643" y="3528158"/>
                  </a:lnTo>
                  <a:close/>
                </a:path>
              </a:pathLst>
            </a:custGeom>
            <a:ln w="64333">
              <a:solidFill>
                <a:srgbClr val="009B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" y="0"/>
              <a:ext cx="2510155" cy="2026920"/>
            </a:xfrm>
            <a:custGeom>
              <a:avLst/>
              <a:gdLst/>
              <a:ahLst/>
              <a:cxnLst/>
              <a:rect l="l" t="t" r="r" b="b"/>
              <a:pathLst>
                <a:path w="2510155" h="2026920">
                  <a:moveTo>
                    <a:pt x="2510003" y="0"/>
                  </a:moveTo>
                  <a:lnTo>
                    <a:pt x="0" y="8508"/>
                  </a:lnTo>
                  <a:lnTo>
                    <a:pt x="0" y="2026920"/>
                  </a:lnTo>
                  <a:lnTo>
                    <a:pt x="26781" y="1890819"/>
                  </a:lnTo>
                  <a:lnTo>
                    <a:pt x="149754" y="1584198"/>
                  </a:lnTo>
                  <a:lnTo>
                    <a:pt x="432860" y="1259574"/>
                  </a:lnTo>
                  <a:lnTo>
                    <a:pt x="940042" y="1069466"/>
                  </a:lnTo>
                  <a:lnTo>
                    <a:pt x="1828245" y="955815"/>
                  </a:lnTo>
                  <a:lnTo>
                    <a:pt x="2287850" y="806529"/>
                  </a:lnTo>
                  <a:lnTo>
                    <a:pt x="2466042" y="521344"/>
                  </a:lnTo>
                  <a:lnTo>
                    <a:pt x="2510003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1751" y="204343"/>
              <a:ext cx="253365" cy="304800"/>
            </a:xfrm>
            <a:custGeom>
              <a:avLst/>
              <a:gdLst/>
              <a:ahLst/>
              <a:cxnLst/>
              <a:rect l="l" t="t" r="r" b="b"/>
              <a:pathLst>
                <a:path w="253364" h="304800">
                  <a:moveTo>
                    <a:pt x="177280" y="73405"/>
                  </a:moveTo>
                  <a:lnTo>
                    <a:pt x="66409" y="210057"/>
                  </a:lnTo>
                  <a:lnTo>
                    <a:pt x="59803" y="219025"/>
                  </a:lnTo>
                  <a:lnTo>
                    <a:pt x="54518" y="228838"/>
                  </a:lnTo>
                  <a:lnTo>
                    <a:pt x="52068" y="239008"/>
                  </a:lnTo>
                  <a:lnTo>
                    <a:pt x="53963" y="249046"/>
                  </a:lnTo>
                  <a:lnTo>
                    <a:pt x="104880" y="238152"/>
                  </a:lnTo>
                  <a:lnTo>
                    <a:pt x="144291" y="202993"/>
                  </a:lnTo>
                  <a:lnTo>
                    <a:pt x="165596" y="174878"/>
                  </a:lnTo>
                  <a:lnTo>
                    <a:pt x="232271" y="82676"/>
                  </a:lnTo>
                  <a:lnTo>
                    <a:pt x="242331" y="67341"/>
                  </a:lnTo>
                  <a:lnTo>
                    <a:pt x="250082" y="50768"/>
                  </a:lnTo>
                  <a:lnTo>
                    <a:pt x="253023" y="33956"/>
                  </a:lnTo>
                  <a:lnTo>
                    <a:pt x="248654" y="17906"/>
                  </a:lnTo>
                  <a:lnTo>
                    <a:pt x="241585" y="9947"/>
                  </a:lnTo>
                  <a:lnTo>
                    <a:pt x="232874" y="4143"/>
                  </a:lnTo>
                  <a:lnTo>
                    <a:pt x="222972" y="744"/>
                  </a:lnTo>
                  <a:lnTo>
                    <a:pt x="212332" y="0"/>
                  </a:lnTo>
                  <a:lnTo>
                    <a:pt x="201777" y="1474"/>
                  </a:lnTo>
                  <a:lnTo>
                    <a:pt x="128373" y="45575"/>
                  </a:lnTo>
                  <a:lnTo>
                    <a:pt x="90634" y="85836"/>
                  </a:lnTo>
                  <a:lnTo>
                    <a:pt x="57419" y="131026"/>
                  </a:lnTo>
                  <a:lnTo>
                    <a:pt x="27039" y="178180"/>
                  </a:lnTo>
                  <a:lnTo>
                    <a:pt x="3766" y="226218"/>
                  </a:lnTo>
                  <a:lnTo>
                    <a:pt x="0" y="251082"/>
                  </a:lnTo>
                  <a:lnTo>
                    <a:pt x="5830" y="274827"/>
                  </a:lnTo>
                  <a:lnTo>
                    <a:pt x="19101" y="289577"/>
                  </a:lnTo>
                  <a:lnTo>
                    <a:pt x="35802" y="299577"/>
                  </a:lnTo>
                  <a:lnTo>
                    <a:pt x="54693" y="304313"/>
                  </a:lnTo>
                  <a:lnTo>
                    <a:pt x="74537" y="303275"/>
                  </a:lnTo>
                  <a:lnTo>
                    <a:pt x="111668" y="289893"/>
                  </a:lnTo>
                  <a:lnTo>
                    <a:pt x="144133" y="267461"/>
                  </a:lnTo>
                  <a:lnTo>
                    <a:pt x="198949" y="217027"/>
                  </a:lnTo>
                  <a:lnTo>
                    <a:pt x="245860" y="159257"/>
                  </a:lnTo>
                </a:path>
              </a:pathLst>
            </a:custGeom>
            <a:ln w="21168">
              <a:solidFill>
                <a:srgbClr val="DD91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85655" y="193675"/>
              <a:ext cx="253365" cy="306070"/>
            </a:xfrm>
            <a:custGeom>
              <a:avLst/>
              <a:gdLst/>
              <a:ahLst/>
              <a:cxnLst/>
              <a:rect l="l" t="t" r="r" b="b"/>
              <a:pathLst>
                <a:path w="253364" h="306070">
                  <a:moveTo>
                    <a:pt x="177280" y="73659"/>
                  </a:moveTo>
                  <a:lnTo>
                    <a:pt x="66409" y="210947"/>
                  </a:lnTo>
                  <a:lnTo>
                    <a:pt x="59803" y="220114"/>
                  </a:lnTo>
                  <a:lnTo>
                    <a:pt x="54518" y="229997"/>
                  </a:lnTo>
                  <a:lnTo>
                    <a:pt x="52068" y="240164"/>
                  </a:lnTo>
                  <a:lnTo>
                    <a:pt x="53963" y="250189"/>
                  </a:lnTo>
                  <a:lnTo>
                    <a:pt x="104933" y="239260"/>
                  </a:lnTo>
                  <a:lnTo>
                    <a:pt x="144291" y="204009"/>
                  </a:lnTo>
                  <a:lnTo>
                    <a:pt x="165596" y="175895"/>
                  </a:lnTo>
                  <a:lnTo>
                    <a:pt x="232271" y="83057"/>
                  </a:lnTo>
                  <a:lnTo>
                    <a:pt x="242331" y="67629"/>
                  </a:lnTo>
                  <a:lnTo>
                    <a:pt x="250082" y="50974"/>
                  </a:lnTo>
                  <a:lnTo>
                    <a:pt x="253023" y="34105"/>
                  </a:lnTo>
                  <a:lnTo>
                    <a:pt x="248654" y="18033"/>
                  </a:lnTo>
                  <a:lnTo>
                    <a:pt x="241639" y="9929"/>
                  </a:lnTo>
                  <a:lnTo>
                    <a:pt x="232921" y="4064"/>
                  </a:lnTo>
                  <a:lnTo>
                    <a:pt x="222990" y="674"/>
                  </a:lnTo>
                  <a:lnTo>
                    <a:pt x="212332" y="0"/>
                  </a:lnTo>
                  <a:lnTo>
                    <a:pt x="201777" y="1494"/>
                  </a:lnTo>
                  <a:lnTo>
                    <a:pt x="128373" y="45823"/>
                  </a:lnTo>
                  <a:lnTo>
                    <a:pt x="90634" y="86264"/>
                  </a:lnTo>
                  <a:lnTo>
                    <a:pt x="57419" y="131706"/>
                  </a:lnTo>
                  <a:lnTo>
                    <a:pt x="27039" y="179197"/>
                  </a:lnTo>
                  <a:lnTo>
                    <a:pt x="3766" y="227218"/>
                  </a:lnTo>
                  <a:lnTo>
                    <a:pt x="0" y="252188"/>
                  </a:lnTo>
                  <a:lnTo>
                    <a:pt x="5830" y="276098"/>
                  </a:lnTo>
                  <a:lnTo>
                    <a:pt x="19083" y="290943"/>
                  </a:lnTo>
                  <a:lnTo>
                    <a:pt x="35754" y="301037"/>
                  </a:lnTo>
                  <a:lnTo>
                    <a:pt x="54639" y="305869"/>
                  </a:lnTo>
                  <a:lnTo>
                    <a:pt x="74537" y="304926"/>
                  </a:lnTo>
                  <a:lnTo>
                    <a:pt x="111668" y="291242"/>
                  </a:lnTo>
                  <a:lnTo>
                    <a:pt x="144133" y="268604"/>
                  </a:lnTo>
                  <a:lnTo>
                    <a:pt x="198981" y="217963"/>
                  </a:lnTo>
                  <a:lnTo>
                    <a:pt x="246114" y="159893"/>
                  </a:lnTo>
                </a:path>
              </a:pathLst>
            </a:custGeom>
            <a:ln w="21168">
              <a:solidFill>
                <a:srgbClr val="FFE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200" y="161373"/>
              <a:ext cx="1368405" cy="13594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28147" y="6594512"/>
              <a:ext cx="152400" cy="263525"/>
            </a:xfrm>
            <a:custGeom>
              <a:avLst/>
              <a:gdLst/>
              <a:ahLst/>
              <a:cxnLst/>
              <a:rect l="l" t="t" r="r" b="b"/>
              <a:pathLst>
                <a:path w="152400" h="263525">
                  <a:moveTo>
                    <a:pt x="48823" y="74294"/>
                  </a:moveTo>
                  <a:lnTo>
                    <a:pt x="116387" y="208930"/>
                  </a:lnTo>
                  <a:lnTo>
                    <a:pt x="142168" y="232426"/>
                  </a:lnTo>
                  <a:lnTo>
                    <a:pt x="148403" y="218698"/>
                  </a:lnTo>
                  <a:lnTo>
                    <a:pt x="151661" y="204147"/>
                  </a:lnTo>
                  <a:lnTo>
                    <a:pt x="151919" y="189235"/>
                  </a:lnTo>
                  <a:lnTo>
                    <a:pt x="149153" y="174424"/>
                  </a:lnTo>
                  <a:lnTo>
                    <a:pt x="144277" y="160199"/>
                  </a:lnTo>
                  <a:lnTo>
                    <a:pt x="138437" y="146357"/>
                  </a:lnTo>
                  <a:lnTo>
                    <a:pt x="131669" y="132945"/>
                  </a:lnTo>
                  <a:lnTo>
                    <a:pt x="124007" y="120014"/>
                  </a:lnTo>
                  <a:lnTo>
                    <a:pt x="75747" y="35344"/>
                  </a:lnTo>
                  <a:lnTo>
                    <a:pt x="67315" y="22199"/>
                  </a:lnTo>
                  <a:lnTo>
                    <a:pt x="57157" y="10366"/>
                  </a:lnTo>
                  <a:lnTo>
                    <a:pt x="45118" y="2186"/>
                  </a:lnTo>
                  <a:lnTo>
                    <a:pt x="31043" y="0"/>
                  </a:lnTo>
                  <a:lnTo>
                    <a:pt x="22484" y="2450"/>
                  </a:lnTo>
                  <a:lnTo>
                    <a:pt x="404" y="38711"/>
                  </a:lnTo>
                  <a:lnTo>
                    <a:pt x="0" y="47713"/>
                  </a:lnTo>
                  <a:lnTo>
                    <a:pt x="690" y="56730"/>
                  </a:lnTo>
                  <a:lnTo>
                    <a:pt x="10257" y="102829"/>
                  </a:lnTo>
                  <a:lnTo>
                    <a:pt x="28360" y="146269"/>
                  </a:lnTo>
                  <a:lnTo>
                    <a:pt x="51964" y="187647"/>
                  </a:lnTo>
                  <a:lnTo>
                    <a:pt x="78033" y="227557"/>
                  </a:lnTo>
                  <a:lnTo>
                    <a:pt x="107195" y="262248"/>
                  </a:lnTo>
                  <a:lnTo>
                    <a:pt x="109156" y="263484"/>
                  </a:lnTo>
                </a:path>
              </a:pathLst>
            </a:custGeom>
            <a:ln w="21168">
              <a:solidFill>
                <a:srgbClr val="ED5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57826" y="6635147"/>
              <a:ext cx="75746" cy="2334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13659" y="341375"/>
              <a:ext cx="7606665" cy="805180"/>
            </a:xfrm>
            <a:custGeom>
              <a:avLst/>
              <a:gdLst/>
              <a:ahLst/>
              <a:cxnLst/>
              <a:rect l="l" t="t" r="r" b="b"/>
              <a:pathLst>
                <a:path w="7606665" h="805180">
                  <a:moveTo>
                    <a:pt x="7472171" y="0"/>
                  </a:moveTo>
                  <a:lnTo>
                    <a:pt x="134112" y="0"/>
                  </a:lnTo>
                  <a:lnTo>
                    <a:pt x="91732" y="6839"/>
                  </a:lnTo>
                  <a:lnTo>
                    <a:pt x="54918" y="25883"/>
                  </a:lnTo>
                  <a:lnTo>
                    <a:pt x="25883" y="54918"/>
                  </a:lnTo>
                  <a:lnTo>
                    <a:pt x="6839" y="91732"/>
                  </a:lnTo>
                  <a:lnTo>
                    <a:pt x="0" y="134112"/>
                  </a:lnTo>
                  <a:lnTo>
                    <a:pt x="0" y="670560"/>
                  </a:lnTo>
                  <a:lnTo>
                    <a:pt x="6839" y="712939"/>
                  </a:lnTo>
                  <a:lnTo>
                    <a:pt x="25883" y="749753"/>
                  </a:lnTo>
                  <a:lnTo>
                    <a:pt x="54918" y="778788"/>
                  </a:lnTo>
                  <a:lnTo>
                    <a:pt x="91732" y="797832"/>
                  </a:lnTo>
                  <a:lnTo>
                    <a:pt x="134112" y="804672"/>
                  </a:lnTo>
                  <a:lnTo>
                    <a:pt x="7472171" y="804672"/>
                  </a:lnTo>
                  <a:lnTo>
                    <a:pt x="7514551" y="797832"/>
                  </a:lnTo>
                  <a:lnTo>
                    <a:pt x="7551365" y="778788"/>
                  </a:lnTo>
                  <a:lnTo>
                    <a:pt x="7580400" y="749753"/>
                  </a:lnTo>
                  <a:lnTo>
                    <a:pt x="7599444" y="712939"/>
                  </a:lnTo>
                  <a:lnTo>
                    <a:pt x="7606284" y="670560"/>
                  </a:lnTo>
                  <a:lnTo>
                    <a:pt x="7606284" y="134112"/>
                  </a:lnTo>
                  <a:lnTo>
                    <a:pt x="7599444" y="91732"/>
                  </a:lnTo>
                  <a:lnTo>
                    <a:pt x="7580400" y="54918"/>
                  </a:lnTo>
                  <a:lnTo>
                    <a:pt x="7551365" y="25883"/>
                  </a:lnTo>
                  <a:lnTo>
                    <a:pt x="7514551" y="6839"/>
                  </a:lnTo>
                  <a:lnTo>
                    <a:pt x="7472171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575684" y="475233"/>
            <a:ext cx="56832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170" dirty="0">
                <a:solidFill>
                  <a:srgbClr val="FFFFFF"/>
                </a:solidFill>
                <a:latin typeface="Times New Roman"/>
                <a:cs typeface="Times New Roman"/>
              </a:rPr>
              <a:t>a)</a:t>
            </a:r>
            <a:r>
              <a:rPr sz="32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70" dirty="0">
                <a:solidFill>
                  <a:srgbClr val="FFFFFF"/>
                </a:solidFill>
                <a:latin typeface="Times New Roman"/>
                <a:cs typeface="Times New Roman"/>
              </a:rPr>
              <a:t>Đọc</a:t>
            </a:r>
            <a:r>
              <a:rPr sz="3200" b="1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85" dirty="0">
                <a:solidFill>
                  <a:srgbClr val="FFFFFF"/>
                </a:solidFill>
                <a:latin typeface="Times New Roman"/>
                <a:cs typeface="Times New Roman"/>
              </a:rPr>
              <a:t>các</a:t>
            </a:r>
            <a:r>
              <a:rPr sz="3200" b="1" spc="-1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tỉ</a:t>
            </a:r>
            <a:r>
              <a:rPr sz="3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210" dirty="0">
                <a:solidFill>
                  <a:srgbClr val="FFFFFF"/>
                </a:solidFill>
                <a:latin typeface="Times New Roman"/>
                <a:cs typeface="Times New Roman"/>
              </a:rPr>
              <a:t>số</a:t>
            </a:r>
            <a:r>
              <a:rPr sz="3200" b="1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sau</a:t>
            </a:r>
            <a:r>
              <a:rPr sz="3200" b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185" dirty="0">
                <a:solidFill>
                  <a:srgbClr val="FFFFFF"/>
                </a:solidFill>
                <a:latin typeface="Times New Roman"/>
                <a:cs typeface="Times New Roman"/>
              </a:rPr>
              <a:t>(theo</a:t>
            </a:r>
            <a:r>
              <a:rPr sz="3200" b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140" dirty="0">
                <a:solidFill>
                  <a:srgbClr val="FFFFFF"/>
                </a:solidFill>
                <a:latin typeface="Times New Roman"/>
                <a:cs typeface="Times New Roman"/>
              </a:rPr>
              <a:t>mẫu)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84503" y="0"/>
            <a:ext cx="11207750" cy="6868795"/>
            <a:chOff x="984503" y="0"/>
            <a:chExt cx="11207750" cy="686879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00764" y="5238419"/>
              <a:ext cx="3091235" cy="1630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323" y="0"/>
              <a:ext cx="1665732" cy="163372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5023" y="1438655"/>
              <a:ext cx="918972" cy="155600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32915" y="3215639"/>
              <a:ext cx="1031747" cy="15361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4503" y="5109971"/>
              <a:ext cx="1673352" cy="9204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46575" y="2188717"/>
              <a:ext cx="193675" cy="29209"/>
            </a:xfrm>
            <a:custGeom>
              <a:avLst/>
              <a:gdLst/>
              <a:ahLst/>
              <a:cxnLst/>
              <a:rect l="l" t="t" r="r" b="b"/>
              <a:pathLst>
                <a:path w="193675" h="29210">
                  <a:moveTo>
                    <a:pt x="193548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93548" y="28955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2811526" y="1863674"/>
            <a:ext cx="935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b="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b="0" spc="-35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34510" y="1621103"/>
            <a:ext cx="219075" cy="102298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4</a:t>
            </a:r>
            <a:endParaRPr sz="2600">
              <a:latin typeface="Symbola"/>
              <a:cs typeface="Symbola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27119" y="1863674"/>
            <a:ext cx="4121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FF0000"/>
                </a:solidFill>
                <a:latin typeface="Symbola"/>
                <a:cs typeface="Symbola"/>
              </a:rPr>
              <a:t>độc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90" dirty="0">
                <a:solidFill>
                  <a:srgbClr val="FF0000"/>
                </a:solidFill>
                <a:latin typeface="Symbola"/>
                <a:cs typeface="Symbola"/>
              </a:rPr>
              <a:t>là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5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90" dirty="0">
                <a:solidFill>
                  <a:srgbClr val="FF0000"/>
                </a:solidFill>
                <a:latin typeface="Symbola"/>
                <a:cs typeface="Symbola"/>
              </a:rPr>
              <a:t>c</a:t>
            </a:r>
            <a:r>
              <a:rPr sz="3600" spc="-600" dirty="0">
                <a:solidFill>
                  <a:srgbClr val="FF0000"/>
                </a:solidFill>
                <a:latin typeface="Symbola"/>
                <a:cs typeface="Symbola"/>
              </a:rPr>
              <a:t>u</a:t>
            </a:r>
            <a:r>
              <a:rPr sz="3600" spc="-80" dirty="0">
                <a:solidFill>
                  <a:srgbClr val="FF0000"/>
                </a:solidFill>
                <a:latin typeface="Symbola"/>
                <a:cs typeface="Symbola"/>
              </a:rPr>
              <a:t>̉a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4</a:t>
            </a:r>
            <a:r>
              <a:rPr sz="3600" spc="-12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15" dirty="0">
                <a:solidFill>
                  <a:srgbClr val="FF0000"/>
                </a:solidFill>
                <a:latin typeface="Symbola"/>
                <a:cs typeface="Symbola"/>
              </a:rPr>
              <a:t>và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30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6563" y="3531819"/>
            <a:ext cx="9359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35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761613" y="3856482"/>
            <a:ext cx="193675" cy="29209"/>
          </a:xfrm>
          <a:custGeom>
            <a:avLst/>
            <a:gdLst/>
            <a:ahLst/>
            <a:cxnLst/>
            <a:rect l="l" t="t" r="r" b="b"/>
            <a:pathLst>
              <a:path w="193675" h="29210">
                <a:moveTo>
                  <a:pt x="193548" y="0"/>
                </a:moveTo>
                <a:lnTo>
                  <a:pt x="0" y="0"/>
                </a:lnTo>
                <a:lnTo>
                  <a:pt x="0" y="28956"/>
                </a:lnTo>
                <a:lnTo>
                  <a:pt x="193548" y="28956"/>
                </a:lnTo>
                <a:lnTo>
                  <a:pt x="1935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749421" y="3289896"/>
            <a:ext cx="219075" cy="102235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7</a:t>
            </a:r>
            <a:endParaRPr sz="2600">
              <a:latin typeface="Symbola"/>
              <a:cs typeface="Symbola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spc="170" dirty="0">
                <a:solidFill>
                  <a:srgbClr val="FF0000"/>
                </a:solidFill>
                <a:latin typeface="Symbola"/>
                <a:cs typeface="Symbola"/>
              </a:rPr>
              <a:t>8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42028" y="3531819"/>
            <a:ext cx="4121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FF0000"/>
                </a:solidFill>
                <a:latin typeface="Symbola"/>
                <a:cs typeface="Symbola"/>
              </a:rPr>
              <a:t>độc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90" dirty="0">
                <a:solidFill>
                  <a:srgbClr val="FF0000"/>
                </a:solidFill>
                <a:latin typeface="Symbola"/>
                <a:cs typeface="Symbola"/>
              </a:rPr>
              <a:t>là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5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90" dirty="0">
                <a:solidFill>
                  <a:srgbClr val="FF0000"/>
                </a:solidFill>
                <a:latin typeface="Symbola"/>
                <a:cs typeface="Symbola"/>
              </a:rPr>
              <a:t>c</a:t>
            </a:r>
            <a:r>
              <a:rPr sz="3600" spc="-600" dirty="0">
                <a:solidFill>
                  <a:srgbClr val="FF0000"/>
                </a:solidFill>
                <a:latin typeface="Symbola"/>
                <a:cs typeface="Symbola"/>
              </a:rPr>
              <a:t>u</a:t>
            </a:r>
            <a:r>
              <a:rPr sz="3600" spc="-80" dirty="0">
                <a:solidFill>
                  <a:srgbClr val="FF0000"/>
                </a:solidFill>
                <a:latin typeface="Symbola"/>
                <a:cs typeface="Symbola"/>
              </a:rPr>
              <a:t>̉a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7</a:t>
            </a:r>
            <a:r>
              <a:rPr sz="3600" spc="-12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15" dirty="0">
                <a:solidFill>
                  <a:srgbClr val="FF0000"/>
                </a:solidFill>
                <a:latin typeface="Symbola"/>
                <a:cs typeface="Symbola"/>
              </a:rPr>
              <a:t>và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30" dirty="0">
                <a:solidFill>
                  <a:srgbClr val="FF0000"/>
                </a:solidFill>
                <a:latin typeface="Symbola"/>
                <a:cs typeface="Symbola"/>
              </a:rPr>
              <a:t>8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13710" y="5231993"/>
            <a:ext cx="7079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75" dirty="0">
                <a:solidFill>
                  <a:srgbClr val="FF0000"/>
                </a:solidFill>
                <a:latin typeface="Symbola"/>
                <a:cs typeface="Symbola"/>
              </a:rPr>
              <a:t>19</a:t>
            </a:r>
            <a:r>
              <a:rPr sz="3600" spc="-12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: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75" dirty="0">
                <a:solidFill>
                  <a:srgbClr val="FF0000"/>
                </a:solidFill>
                <a:latin typeface="Symbola"/>
                <a:cs typeface="Symbola"/>
              </a:rPr>
              <a:t>11</a:t>
            </a:r>
            <a:r>
              <a:rPr sz="3600" spc="-13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65" dirty="0">
                <a:solidFill>
                  <a:srgbClr val="FF0000"/>
                </a:solidFill>
                <a:latin typeface="Symbola"/>
                <a:cs typeface="Symbola"/>
              </a:rPr>
              <a:t>độc</a:t>
            </a:r>
            <a:r>
              <a:rPr sz="3600" spc="-10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90" dirty="0">
                <a:solidFill>
                  <a:srgbClr val="FF0000"/>
                </a:solidFill>
                <a:latin typeface="Symbola"/>
                <a:cs typeface="Symbola"/>
              </a:rPr>
              <a:t>là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3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90" dirty="0">
                <a:solidFill>
                  <a:srgbClr val="FF0000"/>
                </a:solidFill>
                <a:latin typeface="Symbola"/>
                <a:cs typeface="Symbola"/>
              </a:rPr>
              <a:t>c</a:t>
            </a:r>
            <a:r>
              <a:rPr sz="3600" spc="-600" dirty="0">
                <a:solidFill>
                  <a:srgbClr val="FF0000"/>
                </a:solidFill>
                <a:latin typeface="Symbola"/>
                <a:cs typeface="Symbola"/>
              </a:rPr>
              <a:t>u</a:t>
            </a:r>
            <a:r>
              <a:rPr sz="3600" spc="-80" dirty="0">
                <a:solidFill>
                  <a:srgbClr val="FF0000"/>
                </a:solidFill>
                <a:latin typeface="Symbola"/>
                <a:cs typeface="Symbola"/>
              </a:rPr>
              <a:t>̉a</a:t>
            </a:r>
            <a:r>
              <a:rPr sz="3600" spc="-10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19</a:t>
            </a:r>
            <a:r>
              <a:rPr sz="3600" spc="-12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09" dirty="0">
                <a:solidFill>
                  <a:srgbClr val="FF0000"/>
                </a:solidFill>
                <a:latin typeface="Symbola"/>
                <a:cs typeface="Symbola"/>
              </a:rPr>
              <a:t>và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50" dirty="0">
                <a:solidFill>
                  <a:srgbClr val="FF0000"/>
                </a:solidFill>
                <a:latin typeface="Symbola"/>
                <a:cs typeface="Symbola"/>
              </a:rPr>
              <a:t>11</a:t>
            </a:r>
            <a:endParaRPr sz="3600"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4" y="0"/>
            <a:ext cx="12190730" cy="6862445"/>
            <a:chOff x="-4444" y="0"/>
            <a:chExt cx="12190730" cy="6862445"/>
          </a:xfrm>
        </p:grpSpPr>
        <p:sp>
          <p:nvSpPr>
            <p:cNvPr id="3" name="object 3"/>
            <p:cNvSpPr/>
            <p:nvPr/>
          </p:nvSpPr>
          <p:spPr>
            <a:xfrm>
              <a:off x="586504" y="618474"/>
              <a:ext cx="11390630" cy="5908675"/>
            </a:xfrm>
            <a:custGeom>
              <a:avLst/>
              <a:gdLst/>
              <a:ahLst/>
              <a:cxnLst/>
              <a:rect l="l" t="t" r="r" b="b"/>
              <a:pathLst>
                <a:path w="11390630" h="5908675">
                  <a:moveTo>
                    <a:pt x="9768154" y="0"/>
                  </a:moveTo>
                  <a:lnTo>
                    <a:pt x="8850309" y="25490"/>
                  </a:lnTo>
                  <a:lnTo>
                    <a:pt x="2319571" y="106447"/>
                  </a:lnTo>
                  <a:lnTo>
                    <a:pt x="2231494" y="101137"/>
                  </a:lnTo>
                  <a:lnTo>
                    <a:pt x="1751916" y="100496"/>
                  </a:lnTo>
                  <a:lnTo>
                    <a:pt x="1400692" y="123112"/>
                  </a:lnTo>
                  <a:lnTo>
                    <a:pt x="1096798" y="163584"/>
                  </a:lnTo>
                  <a:lnTo>
                    <a:pt x="1045776" y="172489"/>
                  </a:lnTo>
                  <a:lnTo>
                    <a:pt x="940219" y="183381"/>
                  </a:lnTo>
                  <a:lnTo>
                    <a:pt x="836909" y="203053"/>
                  </a:lnTo>
                  <a:lnTo>
                    <a:pt x="736644" y="231305"/>
                  </a:lnTo>
                  <a:lnTo>
                    <a:pt x="640223" y="267937"/>
                  </a:lnTo>
                  <a:lnTo>
                    <a:pt x="521344" y="326278"/>
                  </a:lnTo>
                  <a:lnTo>
                    <a:pt x="435241" y="379899"/>
                  </a:lnTo>
                  <a:lnTo>
                    <a:pt x="356412" y="440263"/>
                  </a:lnTo>
                  <a:lnTo>
                    <a:pt x="285011" y="506708"/>
                  </a:lnTo>
                  <a:lnTo>
                    <a:pt x="221196" y="578577"/>
                  </a:lnTo>
                  <a:lnTo>
                    <a:pt x="165122" y="655207"/>
                  </a:lnTo>
                  <a:lnTo>
                    <a:pt x="116945" y="735940"/>
                  </a:lnTo>
                  <a:lnTo>
                    <a:pt x="76823" y="820116"/>
                  </a:lnTo>
                  <a:lnTo>
                    <a:pt x="44911" y="907075"/>
                  </a:lnTo>
                  <a:lnTo>
                    <a:pt x="21365" y="996157"/>
                  </a:lnTo>
                  <a:lnTo>
                    <a:pt x="6343" y="1086702"/>
                  </a:lnTo>
                  <a:lnTo>
                    <a:pt x="0" y="1178049"/>
                  </a:lnTo>
                  <a:lnTo>
                    <a:pt x="2492" y="1269541"/>
                  </a:lnTo>
                  <a:lnTo>
                    <a:pt x="13976" y="1360516"/>
                  </a:lnTo>
                  <a:lnTo>
                    <a:pt x="34608" y="1450314"/>
                  </a:lnTo>
                  <a:lnTo>
                    <a:pt x="17850" y="4854376"/>
                  </a:lnTo>
                  <a:lnTo>
                    <a:pt x="31995" y="5001569"/>
                  </a:lnTo>
                  <a:lnTo>
                    <a:pt x="52006" y="5097075"/>
                  </a:lnTo>
                  <a:lnTo>
                    <a:pt x="80141" y="5182585"/>
                  </a:lnTo>
                  <a:lnTo>
                    <a:pt x="115757" y="5258461"/>
                  </a:lnTo>
                  <a:lnTo>
                    <a:pt x="160472" y="5331332"/>
                  </a:lnTo>
                  <a:lnTo>
                    <a:pt x="213696" y="5400476"/>
                  </a:lnTo>
                  <a:lnTo>
                    <a:pt x="274842" y="5465169"/>
                  </a:lnTo>
                  <a:lnTo>
                    <a:pt x="343321" y="5524687"/>
                  </a:lnTo>
                  <a:lnTo>
                    <a:pt x="418544" y="5578308"/>
                  </a:lnTo>
                  <a:lnTo>
                    <a:pt x="499922" y="5625308"/>
                  </a:lnTo>
                  <a:lnTo>
                    <a:pt x="586867" y="5664965"/>
                  </a:lnTo>
                  <a:lnTo>
                    <a:pt x="678791" y="5696554"/>
                  </a:lnTo>
                  <a:lnTo>
                    <a:pt x="775104" y="5719352"/>
                  </a:lnTo>
                  <a:lnTo>
                    <a:pt x="875218" y="5732637"/>
                  </a:lnTo>
                  <a:lnTo>
                    <a:pt x="978544" y="5735685"/>
                  </a:lnTo>
                  <a:lnTo>
                    <a:pt x="1038275" y="5733594"/>
                  </a:lnTo>
                  <a:lnTo>
                    <a:pt x="2115112" y="5867084"/>
                  </a:lnTo>
                  <a:lnTo>
                    <a:pt x="2916743" y="5908598"/>
                  </a:lnTo>
                  <a:lnTo>
                    <a:pt x="9002224" y="5775022"/>
                  </a:lnTo>
                  <a:lnTo>
                    <a:pt x="9412903" y="5790196"/>
                  </a:lnTo>
                  <a:lnTo>
                    <a:pt x="9588846" y="5787750"/>
                  </a:lnTo>
                  <a:lnTo>
                    <a:pt x="9671291" y="5780706"/>
                  </a:lnTo>
                  <a:lnTo>
                    <a:pt x="9725906" y="5791547"/>
                  </a:lnTo>
                  <a:lnTo>
                    <a:pt x="9781329" y="5798195"/>
                  </a:lnTo>
                  <a:lnTo>
                    <a:pt x="9837216" y="5800621"/>
                  </a:lnTo>
                  <a:lnTo>
                    <a:pt x="9948291" y="5794254"/>
                  </a:lnTo>
                  <a:lnTo>
                    <a:pt x="10108481" y="5772189"/>
                  </a:lnTo>
                  <a:lnTo>
                    <a:pt x="10260760" y="5737903"/>
                  </a:lnTo>
                  <a:lnTo>
                    <a:pt x="10404659" y="5691966"/>
                  </a:lnTo>
                  <a:lnTo>
                    <a:pt x="10539708" y="5634946"/>
                  </a:lnTo>
                  <a:lnTo>
                    <a:pt x="10665441" y="5567411"/>
                  </a:lnTo>
                  <a:lnTo>
                    <a:pt x="10781388" y="5489931"/>
                  </a:lnTo>
                  <a:lnTo>
                    <a:pt x="10887080" y="5403074"/>
                  </a:lnTo>
                  <a:lnTo>
                    <a:pt x="10982049" y="5307408"/>
                  </a:lnTo>
                  <a:lnTo>
                    <a:pt x="11065827" y="5203502"/>
                  </a:lnTo>
                  <a:lnTo>
                    <a:pt x="11137944" y="5091925"/>
                  </a:lnTo>
                  <a:lnTo>
                    <a:pt x="11197933" y="4973245"/>
                  </a:lnTo>
                  <a:lnTo>
                    <a:pt x="11245324" y="4848031"/>
                  </a:lnTo>
                  <a:lnTo>
                    <a:pt x="11308567" y="4608171"/>
                  </a:lnTo>
                  <a:lnTo>
                    <a:pt x="11357611" y="4307710"/>
                  </a:lnTo>
                  <a:lnTo>
                    <a:pt x="11389354" y="3848400"/>
                  </a:lnTo>
                  <a:lnTo>
                    <a:pt x="11390603" y="3451382"/>
                  </a:lnTo>
                  <a:lnTo>
                    <a:pt x="11365102" y="3103411"/>
                  </a:lnTo>
                  <a:lnTo>
                    <a:pt x="11256054" y="2311726"/>
                  </a:lnTo>
                  <a:lnTo>
                    <a:pt x="11241630" y="2063009"/>
                  </a:lnTo>
                  <a:lnTo>
                    <a:pt x="11254372" y="1813399"/>
                  </a:lnTo>
                  <a:lnTo>
                    <a:pt x="11308698" y="1313314"/>
                  </a:lnTo>
                  <a:lnTo>
                    <a:pt x="11314403" y="1114423"/>
                  </a:lnTo>
                  <a:lnTo>
                    <a:pt x="11303682" y="966176"/>
                  </a:lnTo>
                  <a:lnTo>
                    <a:pt x="11278786" y="828268"/>
                  </a:lnTo>
                  <a:lnTo>
                    <a:pt x="11253283" y="738248"/>
                  </a:lnTo>
                  <a:lnTo>
                    <a:pt x="11219799" y="650466"/>
                  </a:lnTo>
                  <a:lnTo>
                    <a:pt x="11177598" y="565526"/>
                  </a:lnTo>
                  <a:lnTo>
                    <a:pt x="11125948" y="484030"/>
                  </a:lnTo>
                  <a:lnTo>
                    <a:pt x="11064112" y="406583"/>
                  </a:lnTo>
                  <a:lnTo>
                    <a:pt x="10991357" y="333788"/>
                  </a:lnTo>
                  <a:lnTo>
                    <a:pt x="10911836" y="269659"/>
                  </a:lnTo>
                  <a:lnTo>
                    <a:pt x="10831241" y="216322"/>
                  </a:lnTo>
                  <a:lnTo>
                    <a:pt x="10746932" y="170501"/>
                  </a:lnTo>
                  <a:lnTo>
                    <a:pt x="10659183" y="131628"/>
                  </a:lnTo>
                  <a:lnTo>
                    <a:pt x="10521711" y="85105"/>
                  </a:lnTo>
                  <a:lnTo>
                    <a:pt x="10378046" y="51021"/>
                  </a:lnTo>
                  <a:lnTo>
                    <a:pt x="10178461" y="21612"/>
                  </a:lnTo>
                  <a:lnTo>
                    <a:pt x="97681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6504" y="617149"/>
              <a:ext cx="11392535" cy="5911850"/>
            </a:xfrm>
            <a:custGeom>
              <a:avLst/>
              <a:gdLst/>
              <a:ahLst/>
              <a:cxnLst/>
              <a:rect l="l" t="t" r="r" b="b"/>
              <a:pathLst>
                <a:path w="11392535" h="5911850">
                  <a:moveTo>
                    <a:pt x="11390603" y="3452707"/>
                  </a:moveTo>
                  <a:lnTo>
                    <a:pt x="11389309" y="3402825"/>
                  </a:lnTo>
                  <a:lnTo>
                    <a:pt x="11387117" y="3353008"/>
                  </a:lnTo>
                  <a:lnTo>
                    <a:pt x="11384095" y="3303253"/>
                  </a:lnTo>
                  <a:lnTo>
                    <a:pt x="11380314" y="3253553"/>
                  </a:lnTo>
                  <a:lnTo>
                    <a:pt x="11375842" y="3203904"/>
                  </a:lnTo>
                  <a:lnTo>
                    <a:pt x="11370748" y="3154300"/>
                  </a:lnTo>
                  <a:lnTo>
                    <a:pt x="11365102" y="3104737"/>
                  </a:lnTo>
                  <a:lnTo>
                    <a:pt x="11358972" y="3055209"/>
                  </a:lnTo>
                  <a:lnTo>
                    <a:pt x="11352428" y="3005711"/>
                  </a:lnTo>
                  <a:lnTo>
                    <a:pt x="11345540" y="2956238"/>
                  </a:lnTo>
                  <a:lnTo>
                    <a:pt x="11338375" y="2906786"/>
                  </a:lnTo>
                  <a:lnTo>
                    <a:pt x="11331004" y="2857348"/>
                  </a:lnTo>
                  <a:lnTo>
                    <a:pt x="11323495" y="2807920"/>
                  </a:lnTo>
                  <a:lnTo>
                    <a:pt x="11315917" y="2758496"/>
                  </a:lnTo>
                  <a:lnTo>
                    <a:pt x="11308341" y="2709073"/>
                  </a:lnTo>
                  <a:lnTo>
                    <a:pt x="11300834" y="2659643"/>
                  </a:lnTo>
                  <a:lnTo>
                    <a:pt x="11293467" y="2610203"/>
                  </a:lnTo>
                  <a:lnTo>
                    <a:pt x="11286307" y="2560747"/>
                  </a:lnTo>
                  <a:lnTo>
                    <a:pt x="11279425" y="2511270"/>
                  </a:lnTo>
                  <a:lnTo>
                    <a:pt x="11272890" y="2461767"/>
                  </a:lnTo>
                  <a:lnTo>
                    <a:pt x="11266770" y="2412233"/>
                  </a:lnTo>
                  <a:lnTo>
                    <a:pt x="11261135" y="2362663"/>
                  </a:lnTo>
                  <a:lnTo>
                    <a:pt x="11256054" y="2313052"/>
                  </a:lnTo>
                  <a:lnTo>
                    <a:pt x="11251596" y="2263394"/>
                  </a:lnTo>
                  <a:lnTo>
                    <a:pt x="11247830" y="2213684"/>
                  </a:lnTo>
                  <a:lnTo>
                    <a:pt x="11244826" y="2163918"/>
                  </a:lnTo>
                  <a:lnTo>
                    <a:pt x="11242652" y="2114090"/>
                  </a:lnTo>
                  <a:lnTo>
                    <a:pt x="11241630" y="2064334"/>
                  </a:lnTo>
                  <a:lnTo>
                    <a:pt x="11241999" y="2014513"/>
                  </a:lnTo>
                  <a:lnTo>
                    <a:pt x="11243609" y="1964632"/>
                  </a:lnTo>
                  <a:lnTo>
                    <a:pt x="11246308" y="1914702"/>
                  </a:lnTo>
                  <a:lnTo>
                    <a:pt x="11249946" y="1864730"/>
                  </a:lnTo>
                  <a:lnTo>
                    <a:pt x="11254372" y="1814724"/>
                  </a:lnTo>
                  <a:lnTo>
                    <a:pt x="11259434" y="1764693"/>
                  </a:lnTo>
                  <a:lnTo>
                    <a:pt x="11264981" y="1714645"/>
                  </a:lnTo>
                  <a:lnTo>
                    <a:pt x="11270862" y="1664588"/>
                  </a:lnTo>
                  <a:lnTo>
                    <a:pt x="11276926" y="1614531"/>
                  </a:lnTo>
                  <a:lnTo>
                    <a:pt x="11283023" y="1564481"/>
                  </a:lnTo>
                  <a:lnTo>
                    <a:pt x="11289000" y="1514448"/>
                  </a:lnTo>
                  <a:lnTo>
                    <a:pt x="11294708" y="1464439"/>
                  </a:lnTo>
                  <a:lnTo>
                    <a:pt x="11299994" y="1414462"/>
                  </a:lnTo>
                  <a:lnTo>
                    <a:pt x="11304707" y="1364526"/>
                  </a:lnTo>
                  <a:lnTo>
                    <a:pt x="11308698" y="1314639"/>
                  </a:lnTo>
                  <a:lnTo>
                    <a:pt x="11311813" y="1264810"/>
                  </a:lnTo>
                  <a:lnTo>
                    <a:pt x="11313903" y="1215046"/>
                  </a:lnTo>
                  <a:lnTo>
                    <a:pt x="11314817" y="1165357"/>
                  </a:lnTo>
                  <a:lnTo>
                    <a:pt x="11314403" y="1115749"/>
                  </a:lnTo>
                  <a:lnTo>
                    <a:pt x="11312509" y="1066232"/>
                  </a:lnTo>
                  <a:lnTo>
                    <a:pt x="11308986" y="1016813"/>
                  </a:lnTo>
                  <a:lnTo>
                    <a:pt x="11303682" y="967502"/>
                  </a:lnTo>
                  <a:lnTo>
                    <a:pt x="11297042" y="921249"/>
                  </a:lnTo>
                  <a:lnTo>
                    <a:pt x="11288774" y="875255"/>
                  </a:lnTo>
                  <a:lnTo>
                    <a:pt x="11278786" y="829594"/>
                  </a:lnTo>
                  <a:lnTo>
                    <a:pt x="11266987" y="784341"/>
                  </a:lnTo>
                  <a:lnTo>
                    <a:pt x="11253283" y="739573"/>
                  </a:lnTo>
                  <a:lnTo>
                    <a:pt x="11237585" y="695365"/>
                  </a:lnTo>
                  <a:lnTo>
                    <a:pt x="11219799" y="651791"/>
                  </a:lnTo>
                  <a:lnTo>
                    <a:pt x="11199834" y="608928"/>
                  </a:lnTo>
                  <a:lnTo>
                    <a:pt x="11177598" y="566851"/>
                  </a:lnTo>
                  <a:lnTo>
                    <a:pt x="11153000" y="525635"/>
                  </a:lnTo>
                  <a:lnTo>
                    <a:pt x="11125948" y="485356"/>
                  </a:lnTo>
                  <a:lnTo>
                    <a:pt x="11096349" y="446089"/>
                  </a:lnTo>
                  <a:lnTo>
                    <a:pt x="11064112" y="407909"/>
                  </a:lnTo>
                  <a:lnTo>
                    <a:pt x="11029145" y="370892"/>
                  </a:lnTo>
                  <a:lnTo>
                    <a:pt x="10991357" y="335113"/>
                  </a:lnTo>
                  <a:lnTo>
                    <a:pt x="10950655" y="300648"/>
                  </a:lnTo>
                  <a:lnTo>
                    <a:pt x="10911836" y="270984"/>
                  </a:lnTo>
                  <a:lnTo>
                    <a:pt x="10872020" y="243340"/>
                  </a:lnTo>
                  <a:lnTo>
                    <a:pt x="10831241" y="217647"/>
                  </a:lnTo>
                  <a:lnTo>
                    <a:pt x="10789534" y="193833"/>
                  </a:lnTo>
                  <a:lnTo>
                    <a:pt x="10746932" y="171826"/>
                  </a:lnTo>
                  <a:lnTo>
                    <a:pt x="10703470" y="151557"/>
                  </a:lnTo>
                  <a:lnTo>
                    <a:pt x="10659183" y="132953"/>
                  </a:lnTo>
                  <a:lnTo>
                    <a:pt x="10614104" y="115945"/>
                  </a:lnTo>
                  <a:lnTo>
                    <a:pt x="10568269" y="100461"/>
                  </a:lnTo>
                  <a:lnTo>
                    <a:pt x="10521711" y="86430"/>
                  </a:lnTo>
                  <a:lnTo>
                    <a:pt x="10474465" y="73781"/>
                  </a:lnTo>
                  <a:lnTo>
                    <a:pt x="10426565" y="62444"/>
                  </a:lnTo>
                  <a:lnTo>
                    <a:pt x="10378046" y="52346"/>
                  </a:lnTo>
                  <a:lnTo>
                    <a:pt x="10328942" y="43418"/>
                  </a:lnTo>
                  <a:lnTo>
                    <a:pt x="10279287" y="35587"/>
                  </a:lnTo>
                  <a:lnTo>
                    <a:pt x="10229115" y="28784"/>
                  </a:lnTo>
                  <a:lnTo>
                    <a:pt x="10178461" y="22938"/>
                  </a:lnTo>
                  <a:lnTo>
                    <a:pt x="10127360" y="17976"/>
                  </a:lnTo>
                  <a:lnTo>
                    <a:pt x="10075846" y="13829"/>
                  </a:lnTo>
                  <a:lnTo>
                    <a:pt x="10023952" y="10425"/>
                  </a:lnTo>
                  <a:lnTo>
                    <a:pt x="9971713" y="7693"/>
                  </a:lnTo>
                  <a:lnTo>
                    <a:pt x="9920860" y="5575"/>
                  </a:lnTo>
                  <a:lnTo>
                    <a:pt x="9869981" y="3815"/>
                  </a:lnTo>
                  <a:lnTo>
                    <a:pt x="9819078" y="2402"/>
                  </a:lnTo>
                  <a:lnTo>
                    <a:pt x="9768154" y="1325"/>
                  </a:lnTo>
                  <a:lnTo>
                    <a:pt x="9717211" y="573"/>
                  </a:lnTo>
                  <a:lnTo>
                    <a:pt x="9666251" y="135"/>
                  </a:lnTo>
                  <a:lnTo>
                    <a:pt x="9615276" y="0"/>
                  </a:lnTo>
                  <a:lnTo>
                    <a:pt x="9564288" y="156"/>
                  </a:lnTo>
                  <a:lnTo>
                    <a:pt x="9513290" y="594"/>
                  </a:lnTo>
                  <a:lnTo>
                    <a:pt x="9462283" y="1301"/>
                  </a:lnTo>
                  <a:lnTo>
                    <a:pt x="9411269" y="2267"/>
                  </a:lnTo>
                  <a:lnTo>
                    <a:pt x="9360251" y="3481"/>
                  </a:lnTo>
                  <a:lnTo>
                    <a:pt x="9309232" y="4931"/>
                  </a:lnTo>
                  <a:lnTo>
                    <a:pt x="9258212" y="6608"/>
                  </a:lnTo>
                  <a:lnTo>
                    <a:pt x="9207194" y="8498"/>
                  </a:lnTo>
                  <a:lnTo>
                    <a:pt x="9156181" y="10593"/>
                  </a:lnTo>
                  <a:lnTo>
                    <a:pt x="9105173" y="12879"/>
                  </a:lnTo>
                  <a:lnTo>
                    <a:pt x="9054175" y="15348"/>
                  </a:lnTo>
                  <a:lnTo>
                    <a:pt x="9003187" y="17987"/>
                  </a:lnTo>
                  <a:lnTo>
                    <a:pt x="8952212" y="20785"/>
                  </a:lnTo>
                  <a:lnTo>
                    <a:pt x="8901252" y="23731"/>
                  </a:lnTo>
                  <a:lnTo>
                    <a:pt x="8850309" y="26815"/>
                  </a:lnTo>
                  <a:lnTo>
                    <a:pt x="8799385" y="30026"/>
                  </a:lnTo>
                  <a:lnTo>
                    <a:pt x="8748482" y="33351"/>
                  </a:lnTo>
                  <a:lnTo>
                    <a:pt x="8697603" y="36781"/>
                  </a:lnTo>
                  <a:lnTo>
                    <a:pt x="8646750" y="40304"/>
                  </a:lnTo>
                  <a:lnTo>
                    <a:pt x="8595924" y="43909"/>
                  </a:lnTo>
                  <a:lnTo>
                    <a:pt x="8545128" y="47585"/>
                  </a:lnTo>
                  <a:lnTo>
                    <a:pt x="8494364" y="51322"/>
                  </a:lnTo>
                  <a:lnTo>
                    <a:pt x="8443634" y="55107"/>
                  </a:lnTo>
                  <a:lnTo>
                    <a:pt x="8392941" y="58930"/>
                  </a:lnTo>
                  <a:lnTo>
                    <a:pt x="8342286" y="62781"/>
                  </a:lnTo>
                  <a:lnTo>
                    <a:pt x="8291671" y="66647"/>
                  </a:lnTo>
                  <a:lnTo>
                    <a:pt x="8241099" y="70518"/>
                  </a:lnTo>
                  <a:lnTo>
                    <a:pt x="8225420" y="71638"/>
                  </a:lnTo>
                  <a:lnTo>
                    <a:pt x="8166784" y="74893"/>
                  </a:lnTo>
                  <a:lnTo>
                    <a:pt x="8118383" y="76977"/>
                  </a:lnTo>
                  <a:lnTo>
                    <a:pt x="8062863" y="78992"/>
                  </a:lnTo>
                  <a:lnTo>
                    <a:pt x="8000507" y="80940"/>
                  </a:lnTo>
                  <a:lnTo>
                    <a:pt x="7931597" y="82821"/>
                  </a:lnTo>
                  <a:lnTo>
                    <a:pt x="7856416" y="84636"/>
                  </a:lnTo>
                  <a:lnTo>
                    <a:pt x="7816563" y="85519"/>
                  </a:lnTo>
                  <a:lnTo>
                    <a:pt x="7775247" y="86386"/>
                  </a:lnTo>
                  <a:lnTo>
                    <a:pt x="7732505" y="87237"/>
                  </a:lnTo>
                  <a:lnTo>
                    <a:pt x="7688372" y="88072"/>
                  </a:lnTo>
                  <a:lnTo>
                    <a:pt x="7642883" y="88891"/>
                  </a:lnTo>
                  <a:lnTo>
                    <a:pt x="7596073" y="89694"/>
                  </a:lnTo>
                  <a:lnTo>
                    <a:pt x="7547979" y="90481"/>
                  </a:lnTo>
                  <a:lnTo>
                    <a:pt x="7498634" y="91253"/>
                  </a:lnTo>
                  <a:lnTo>
                    <a:pt x="7448075" y="92009"/>
                  </a:lnTo>
                  <a:lnTo>
                    <a:pt x="7396337" y="92750"/>
                  </a:lnTo>
                  <a:lnTo>
                    <a:pt x="7343454" y="93475"/>
                  </a:lnTo>
                  <a:lnTo>
                    <a:pt x="7289464" y="94185"/>
                  </a:lnTo>
                  <a:lnTo>
                    <a:pt x="7234400" y="94880"/>
                  </a:lnTo>
                  <a:lnTo>
                    <a:pt x="7178298" y="95560"/>
                  </a:lnTo>
                  <a:lnTo>
                    <a:pt x="7121193" y="96226"/>
                  </a:lnTo>
                  <a:lnTo>
                    <a:pt x="7063121" y="96876"/>
                  </a:lnTo>
                  <a:lnTo>
                    <a:pt x="7004117" y="97512"/>
                  </a:lnTo>
                  <a:lnTo>
                    <a:pt x="6944217" y="98132"/>
                  </a:lnTo>
                  <a:lnTo>
                    <a:pt x="6883455" y="98739"/>
                  </a:lnTo>
                  <a:lnTo>
                    <a:pt x="6821868" y="99331"/>
                  </a:lnTo>
                  <a:lnTo>
                    <a:pt x="6759489" y="99908"/>
                  </a:lnTo>
                  <a:lnTo>
                    <a:pt x="6696355" y="100472"/>
                  </a:lnTo>
                  <a:lnTo>
                    <a:pt x="6632502" y="101021"/>
                  </a:lnTo>
                  <a:lnTo>
                    <a:pt x="6567963" y="101556"/>
                  </a:lnTo>
                  <a:lnTo>
                    <a:pt x="6502776" y="102078"/>
                  </a:lnTo>
                  <a:lnTo>
                    <a:pt x="6436974" y="102585"/>
                  </a:lnTo>
                  <a:lnTo>
                    <a:pt x="6370593" y="103079"/>
                  </a:lnTo>
                  <a:lnTo>
                    <a:pt x="6303669" y="103558"/>
                  </a:lnTo>
                  <a:lnTo>
                    <a:pt x="6236237" y="104025"/>
                  </a:lnTo>
                  <a:lnTo>
                    <a:pt x="6168332" y="104478"/>
                  </a:lnTo>
                  <a:lnTo>
                    <a:pt x="6099990" y="104917"/>
                  </a:lnTo>
                  <a:lnTo>
                    <a:pt x="6031246" y="105344"/>
                  </a:lnTo>
                  <a:lnTo>
                    <a:pt x="5962135" y="105757"/>
                  </a:lnTo>
                  <a:lnTo>
                    <a:pt x="5892692" y="106157"/>
                  </a:lnTo>
                  <a:lnTo>
                    <a:pt x="5822954" y="106544"/>
                  </a:lnTo>
                  <a:lnTo>
                    <a:pt x="5752954" y="106918"/>
                  </a:lnTo>
                  <a:lnTo>
                    <a:pt x="5682729" y="107280"/>
                  </a:lnTo>
                  <a:lnTo>
                    <a:pt x="5612314" y="107628"/>
                  </a:lnTo>
                  <a:lnTo>
                    <a:pt x="5541744" y="107964"/>
                  </a:lnTo>
                  <a:lnTo>
                    <a:pt x="5471054" y="108288"/>
                  </a:lnTo>
                  <a:lnTo>
                    <a:pt x="5400281" y="108599"/>
                  </a:lnTo>
                  <a:lnTo>
                    <a:pt x="5329458" y="108898"/>
                  </a:lnTo>
                  <a:lnTo>
                    <a:pt x="5258622" y="109185"/>
                  </a:lnTo>
                  <a:lnTo>
                    <a:pt x="5187808" y="109460"/>
                  </a:lnTo>
                  <a:lnTo>
                    <a:pt x="5117050" y="109723"/>
                  </a:lnTo>
                  <a:lnTo>
                    <a:pt x="5046385" y="109973"/>
                  </a:lnTo>
                  <a:lnTo>
                    <a:pt x="4975848" y="110212"/>
                  </a:lnTo>
                  <a:lnTo>
                    <a:pt x="4905474" y="110440"/>
                  </a:lnTo>
                  <a:lnTo>
                    <a:pt x="4835298" y="110655"/>
                  </a:lnTo>
                  <a:lnTo>
                    <a:pt x="4765356" y="110859"/>
                  </a:lnTo>
                  <a:lnTo>
                    <a:pt x="4695684" y="111052"/>
                  </a:lnTo>
                  <a:lnTo>
                    <a:pt x="4626315" y="111234"/>
                  </a:lnTo>
                  <a:lnTo>
                    <a:pt x="4557286" y="111404"/>
                  </a:lnTo>
                  <a:lnTo>
                    <a:pt x="4488632" y="111563"/>
                  </a:lnTo>
                  <a:lnTo>
                    <a:pt x="4420389" y="111711"/>
                  </a:lnTo>
                  <a:lnTo>
                    <a:pt x="4352591" y="111848"/>
                  </a:lnTo>
                  <a:lnTo>
                    <a:pt x="4285274" y="111975"/>
                  </a:lnTo>
                  <a:lnTo>
                    <a:pt x="4218473" y="112090"/>
                  </a:lnTo>
                  <a:lnTo>
                    <a:pt x="4152224" y="112195"/>
                  </a:lnTo>
                  <a:lnTo>
                    <a:pt x="4086562" y="112290"/>
                  </a:lnTo>
                  <a:lnTo>
                    <a:pt x="4021522" y="112374"/>
                  </a:lnTo>
                  <a:lnTo>
                    <a:pt x="3957140" y="112447"/>
                  </a:lnTo>
                  <a:lnTo>
                    <a:pt x="3893450" y="112511"/>
                  </a:lnTo>
                  <a:lnTo>
                    <a:pt x="3830489" y="112564"/>
                  </a:lnTo>
                  <a:lnTo>
                    <a:pt x="3768292" y="112607"/>
                  </a:lnTo>
                  <a:lnTo>
                    <a:pt x="3706893" y="112640"/>
                  </a:lnTo>
                  <a:lnTo>
                    <a:pt x="3646328" y="112664"/>
                  </a:lnTo>
                  <a:lnTo>
                    <a:pt x="3586633" y="112678"/>
                  </a:lnTo>
                  <a:lnTo>
                    <a:pt x="3527843" y="112682"/>
                  </a:lnTo>
                  <a:lnTo>
                    <a:pt x="3469993" y="112676"/>
                  </a:lnTo>
                  <a:lnTo>
                    <a:pt x="3413119" y="112661"/>
                  </a:lnTo>
                  <a:lnTo>
                    <a:pt x="3357255" y="112637"/>
                  </a:lnTo>
                  <a:lnTo>
                    <a:pt x="3302438" y="112603"/>
                  </a:lnTo>
                  <a:lnTo>
                    <a:pt x="3248702" y="112560"/>
                  </a:lnTo>
                  <a:lnTo>
                    <a:pt x="3196083" y="112509"/>
                  </a:lnTo>
                  <a:lnTo>
                    <a:pt x="3144616" y="112448"/>
                  </a:lnTo>
                  <a:lnTo>
                    <a:pt x="3094336" y="112378"/>
                  </a:lnTo>
                  <a:lnTo>
                    <a:pt x="3045279" y="112300"/>
                  </a:lnTo>
                  <a:lnTo>
                    <a:pt x="2997480" y="112213"/>
                  </a:lnTo>
                  <a:lnTo>
                    <a:pt x="2950975" y="112117"/>
                  </a:lnTo>
                  <a:lnTo>
                    <a:pt x="2905798" y="112013"/>
                  </a:lnTo>
                  <a:lnTo>
                    <a:pt x="2861985" y="111900"/>
                  </a:lnTo>
                  <a:lnTo>
                    <a:pt x="2819572" y="111779"/>
                  </a:lnTo>
                  <a:lnTo>
                    <a:pt x="2778593" y="111650"/>
                  </a:lnTo>
                  <a:lnTo>
                    <a:pt x="2739085" y="111513"/>
                  </a:lnTo>
                  <a:lnTo>
                    <a:pt x="2664619" y="111215"/>
                  </a:lnTo>
                  <a:lnTo>
                    <a:pt x="2596457" y="110885"/>
                  </a:lnTo>
                  <a:lnTo>
                    <a:pt x="2534882" y="110526"/>
                  </a:lnTo>
                  <a:lnTo>
                    <a:pt x="2480175" y="110136"/>
                  </a:lnTo>
                  <a:lnTo>
                    <a:pt x="2432621" y="109718"/>
                  </a:lnTo>
                  <a:lnTo>
                    <a:pt x="2392501" y="109272"/>
                  </a:lnTo>
                  <a:lnTo>
                    <a:pt x="2346878" y="108551"/>
                  </a:lnTo>
                  <a:lnTo>
                    <a:pt x="2290341" y="104817"/>
                  </a:lnTo>
                  <a:lnTo>
                    <a:pt x="2260956" y="103052"/>
                  </a:lnTo>
                  <a:lnTo>
                    <a:pt x="2231494" y="102462"/>
                  </a:lnTo>
                  <a:lnTo>
                    <a:pt x="2202033" y="103031"/>
                  </a:lnTo>
                  <a:lnTo>
                    <a:pt x="2151957" y="101541"/>
                  </a:lnTo>
                  <a:lnTo>
                    <a:pt x="2101914" y="100352"/>
                  </a:lnTo>
                  <a:lnTo>
                    <a:pt x="2051896" y="99480"/>
                  </a:lnTo>
                  <a:lnTo>
                    <a:pt x="2001896" y="98942"/>
                  </a:lnTo>
                  <a:lnTo>
                    <a:pt x="1951907" y="98753"/>
                  </a:lnTo>
                  <a:lnTo>
                    <a:pt x="1901922" y="98930"/>
                  </a:lnTo>
                  <a:lnTo>
                    <a:pt x="1851933" y="99489"/>
                  </a:lnTo>
                  <a:lnTo>
                    <a:pt x="1801934" y="100448"/>
                  </a:lnTo>
                  <a:lnTo>
                    <a:pt x="1751916" y="101822"/>
                  </a:lnTo>
                  <a:lnTo>
                    <a:pt x="1701874" y="103627"/>
                  </a:lnTo>
                  <a:lnTo>
                    <a:pt x="1651799" y="105880"/>
                  </a:lnTo>
                  <a:lnTo>
                    <a:pt x="1601685" y="108597"/>
                  </a:lnTo>
                  <a:lnTo>
                    <a:pt x="1551525" y="111796"/>
                  </a:lnTo>
                  <a:lnTo>
                    <a:pt x="1501311" y="115491"/>
                  </a:lnTo>
                  <a:lnTo>
                    <a:pt x="1451035" y="119699"/>
                  </a:lnTo>
                  <a:lnTo>
                    <a:pt x="1400692" y="124438"/>
                  </a:lnTo>
                  <a:lnTo>
                    <a:pt x="1350273" y="129722"/>
                  </a:lnTo>
                  <a:lnTo>
                    <a:pt x="1299772" y="135569"/>
                  </a:lnTo>
                  <a:lnTo>
                    <a:pt x="1249181" y="141995"/>
                  </a:lnTo>
                  <a:lnTo>
                    <a:pt x="1198493" y="149016"/>
                  </a:lnTo>
                  <a:lnTo>
                    <a:pt x="1147701" y="156649"/>
                  </a:lnTo>
                  <a:lnTo>
                    <a:pt x="1096798" y="164909"/>
                  </a:lnTo>
                  <a:lnTo>
                    <a:pt x="1045776" y="173814"/>
                  </a:lnTo>
                  <a:lnTo>
                    <a:pt x="992766" y="178150"/>
                  </a:lnTo>
                  <a:lnTo>
                    <a:pt x="940219" y="184706"/>
                  </a:lnTo>
                  <a:lnTo>
                    <a:pt x="888233" y="193457"/>
                  </a:lnTo>
                  <a:lnTo>
                    <a:pt x="836909" y="204379"/>
                  </a:lnTo>
                  <a:lnTo>
                    <a:pt x="786346" y="217445"/>
                  </a:lnTo>
                  <a:lnTo>
                    <a:pt x="736644" y="232631"/>
                  </a:lnTo>
                  <a:lnTo>
                    <a:pt x="687903" y="249912"/>
                  </a:lnTo>
                  <a:lnTo>
                    <a:pt x="640223" y="269262"/>
                  </a:lnTo>
                  <a:lnTo>
                    <a:pt x="593704" y="290657"/>
                  </a:lnTo>
                  <a:lnTo>
                    <a:pt x="567073" y="303527"/>
                  </a:lnTo>
                  <a:lnTo>
                    <a:pt x="521344" y="327603"/>
                  </a:lnTo>
                  <a:lnTo>
                    <a:pt x="477393" y="353530"/>
                  </a:lnTo>
                  <a:lnTo>
                    <a:pt x="435241" y="381225"/>
                  </a:lnTo>
                  <a:lnTo>
                    <a:pt x="394908" y="410605"/>
                  </a:lnTo>
                  <a:lnTo>
                    <a:pt x="356412" y="441588"/>
                  </a:lnTo>
                  <a:lnTo>
                    <a:pt x="319773" y="474092"/>
                  </a:lnTo>
                  <a:lnTo>
                    <a:pt x="285011" y="508034"/>
                  </a:lnTo>
                  <a:lnTo>
                    <a:pt x="252146" y="543331"/>
                  </a:lnTo>
                  <a:lnTo>
                    <a:pt x="221196" y="579902"/>
                  </a:lnTo>
                  <a:lnTo>
                    <a:pt x="192181" y="617663"/>
                  </a:lnTo>
                  <a:lnTo>
                    <a:pt x="165122" y="656532"/>
                  </a:lnTo>
                  <a:lnTo>
                    <a:pt x="140036" y="696428"/>
                  </a:lnTo>
                  <a:lnTo>
                    <a:pt x="116945" y="737266"/>
                  </a:lnTo>
                  <a:lnTo>
                    <a:pt x="95867" y="778965"/>
                  </a:lnTo>
                  <a:lnTo>
                    <a:pt x="76823" y="821442"/>
                  </a:lnTo>
                  <a:lnTo>
                    <a:pt x="59831" y="864614"/>
                  </a:lnTo>
                  <a:lnTo>
                    <a:pt x="44911" y="908400"/>
                  </a:lnTo>
                  <a:lnTo>
                    <a:pt x="32082" y="952717"/>
                  </a:lnTo>
                  <a:lnTo>
                    <a:pt x="21365" y="997482"/>
                  </a:lnTo>
                  <a:lnTo>
                    <a:pt x="12779" y="1042613"/>
                  </a:lnTo>
                  <a:lnTo>
                    <a:pt x="6343" y="1088027"/>
                  </a:lnTo>
                  <a:lnTo>
                    <a:pt x="2076" y="1133642"/>
                  </a:lnTo>
                  <a:lnTo>
                    <a:pt x="0" y="1179375"/>
                  </a:lnTo>
                  <a:lnTo>
                    <a:pt x="131" y="1225144"/>
                  </a:lnTo>
                  <a:lnTo>
                    <a:pt x="2492" y="1270866"/>
                  </a:lnTo>
                  <a:lnTo>
                    <a:pt x="7100" y="1316459"/>
                  </a:lnTo>
                  <a:lnTo>
                    <a:pt x="13976" y="1361841"/>
                  </a:lnTo>
                  <a:lnTo>
                    <a:pt x="23139" y="1406928"/>
                  </a:lnTo>
                  <a:lnTo>
                    <a:pt x="34608" y="1451639"/>
                  </a:lnTo>
                  <a:lnTo>
                    <a:pt x="33075" y="1503107"/>
                  </a:lnTo>
                  <a:lnTo>
                    <a:pt x="31757" y="1554588"/>
                  </a:lnTo>
                  <a:lnTo>
                    <a:pt x="30640" y="1606083"/>
                  </a:lnTo>
                  <a:lnTo>
                    <a:pt x="29713" y="1657590"/>
                  </a:lnTo>
                  <a:lnTo>
                    <a:pt x="28963" y="1709107"/>
                  </a:lnTo>
                  <a:lnTo>
                    <a:pt x="28376" y="1760634"/>
                  </a:lnTo>
                  <a:lnTo>
                    <a:pt x="27941" y="1812170"/>
                  </a:lnTo>
                  <a:lnTo>
                    <a:pt x="27643" y="1863713"/>
                  </a:lnTo>
                  <a:lnTo>
                    <a:pt x="27472" y="1915262"/>
                  </a:lnTo>
                  <a:lnTo>
                    <a:pt x="27414" y="1966816"/>
                  </a:lnTo>
                  <a:lnTo>
                    <a:pt x="27456" y="2018374"/>
                  </a:lnTo>
                  <a:lnTo>
                    <a:pt x="27585" y="2069935"/>
                  </a:lnTo>
                  <a:lnTo>
                    <a:pt x="27790" y="2121498"/>
                  </a:lnTo>
                  <a:lnTo>
                    <a:pt x="28056" y="2173062"/>
                  </a:lnTo>
                  <a:lnTo>
                    <a:pt x="28373" y="2224624"/>
                  </a:lnTo>
                  <a:lnTo>
                    <a:pt x="28725" y="2276186"/>
                  </a:lnTo>
                  <a:lnTo>
                    <a:pt x="29102" y="2327744"/>
                  </a:lnTo>
                  <a:lnTo>
                    <a:pt x="29491" y="2379298"/>
                  </a:lnTo>
                  <a:lnTo>
                    <a:pt x="29878" y="2430847"/>
                  </a:lnTo>
                  <a:lnTo>
                    <a:pt x="30251" y="2482390"/>
                  </a:lnTo>
                  <a:lnTo>
                    <a:pt x="30597" y="2533926"/>
                  </a:lnTo>
                  <a:lnTo>
                    <a:pt x="30904" y="2585453"/>
                  </a:lnTo>
                  <a:lnTo>
                    <a:pt x="31158" y="2636970"/>
                  </a:lnTo>
                  <a:lnTo>
                    <a:pt x="31348" y="2688477"/>
                  </a:lnTo>
                  <a:lnTo>
                    <a:pt x="31460" y="2739972"/>
                  </a:lnTo>
                  <a:lnTo>
                    <a:pt x="31482" y="2791453"/>
                  </a:lnTo>
                  <a:lnTo>
                    <a:pt x="31400" y="2842921"/>
                  </a:lnTo>
                  <a:lnTo>
                    <a:pt x="27700" y="4363001"/>
                  </a:lnTo>
                  <a:lnTo>
                    <a:pt x="27229" y="4410639"/>
                  </a:lnTo>
                  <a:lnTo>
                    <a:pt x="25984" y="4458903"/>
                  </a:lnTo>
                  <a:lnTo>
                    <a:pt x="24211" y="4507694"/>
                  </a:lnTo>
                  <a:lnTo>
                    <a:pt x="22158" y="4556913"/>
                  </a:lnTo>
                  <a:lnTo>
                    <a:pt x="20074" y="4606461"/>
                  </a:lnTo>
                  <a:lnTo>
                    <a:pt x="18206" y="4656241"/>
                  </a:lnTo>
                  <a:lnTo>
                    <a:pt x="16801" y="4706154"/>
                  </a:lnTo>
                  <a:lnTo>
                    <a:pt x="16109" y="4756100"/>
                  </a:lnTo>
                  <a:lnTo>
                    <a:pt x="16376" y="4805982"/>
                  </a:lnTo>
                  <a:lnTo>
                    <a:pt x="17850" y="4855701"/>
                  </a:lnTo>
                  <a:lnTo>
                    <a:pt x="20779" y="4905158"/>
                  </a:lnTo>
                  <a:lnTo>
                    <a:pt x="25412" y="4954255"/>
                  </a:lnTo>
                  <a:lnTo>
                    <a:pt x="31995" y="5002894"/>
                  </a:lnTo>
                  <a:lnTo>
                    <a:pt x="40777" y="5050975"/>
                  </a:lnTo>
                  <a:lnTo>
                    <a:pt x="52006" y="5098401"/>
                  </a:lnTo>
                  <a:lnTo>
                    <a:pt x="65928" y="5145072"/>
                  </a:lnTo>
                  <a:lnTo>
                    <a:pt x="80141" y="5183910"/>
                  </a:lnTo>
                  <a:lnTo>
                    <a:pt x="96775" y="5222179"/>
                  </a:lnTo>
                  <a:lnTo>
                    <a:pt x="115757" y="5259786"/>
                  </a:lnTo>
                  <a:lnTo>
                    <a:pt x="137014" y="5296643"/>
                  </a:lnTo>
                  <a:lnTo>
                    <a:pt x="160472" y="5332658"/>
                  </a:lnTo>
                  <a:lnTo>
                    <a:pt x="186057" y="5367741"/>
                  </a:lnTo>
                  <a:lnTo>
                    <a:pt x="213696" y="5401801"/>
                  </a:lnTo>
                  <a:lnTo>
                    <a:pt x="243316" y="5434749"/>
                  </a:lnTo>
                  <a:lnTo>
                    <a:pt x="274842" y="5466494"/>
                  </a:lnTo>
                  <a:lnTo>
                    <a:pt x="308202" y="5496945"/>
                  </a:lnTo>
                  <a:lnTo>
                    <a:pt x="343321" y="5526012"/>
                  </a:lnTo>
                  <a:lnTo>
                    <a:pt x="380126" y="5553605"/>
                  </a:lnTo>
                  <a:lnTo>
                    <a:pt x="418544" y="5579633"/>
                  </a:lnTo>
                  <a:lnTo>
                    <a:pt x="458500" y="5604006"/>
                  </a:lnTo>
                  <a:lnTo>
                    <a:pt x="499922" y="5626634"/>
                  </a:lnTo>
                  <a:lnTo>
                    <a:pt x="542736" y="5647425"/>
                  </a:lnTo>
                  <a:lnTo>
                    <a:pt x="586867" y="5666290"/>
                  </a:lnTo>
                  <a:lnTo>
                    <a:pt x="632243" y="5683138"/>
                  </a:lnTo>
                  <a:lnTo>
                    <a:pt x="678791" y="5697879"/>
                  </a:lnTo>
                  <a:lnTo>
                    <a:pt x="726435" y="5710422"/>
                  </a:lnTo>
                  <a:lnTo>
                    <a:pt x="775104" y="5720678"/>
                  </a:lnTo>
                  <a:lnTo>
                    <a:pt x="824722" y="5728555"/>
                  </a:lnTo>
                  <a:lnTo>
                    <a:pt x="875218" y="5733963"/>
                  </a:lnTo>
                  <a:lnTo>
                    <a:pt x="926516" y="5736811"/>
                  </a:lnTo>
                  <a:lnTo>
                    <a:pt x="978544" y="5737011"/>
                  </a:lnTo>
                  <a:lnTo>
                    <a:pt x="1031228" y="5734470"/>
                  </a:lnTo>
                  <a:lnTo>
                    <a:pt x="1038275" y="5734919"/>
                  </a:lnTo>
                  <a:lnTo>
                    <a:pt x="1105591" y="5743166"/>
                  </a:lnTo>
                  <a:lnTo>
                    <a:pt x="1182822" y="5753393"/>
                  </a:lnTo>
                  <a:lnTo>
                    <a:pt x="1229307" y="5759618"/>
                  </a:lnTo>
                  <a:lnTo>
                    <a:pt x="1280221" y="5766449"/>
                  </a:lnTo>
                  <a:lnTo>
                    <a:pt x="1334952" y="5773782"/>
                  </a:lnTo>
                  <a:lnTo>
                    <a:pt x="1392887" y="5781516"/>
                  </a:lnTo>
                  <a:lnTo>
                    <a:pt x="1453414" y="5789550"/>
                  </a:lnTo>
                  <a:lnTo>
                    <a:pt x="1515921" y="5797779"/>
                  </a:lnTo>
                  <a:lnTo>
                    <a:pt x="1579794" y="5806103"/>
                  </a:lnTo>
                  <a:lnTo>
                    <a:pt x="1644422" y="5814419"/>
                  </a:lnTo>
                  <a:lnTo>
                    <a:pt x="1709192" y="5822625"/>
                  </a:lnTo>
                  <a:lnTo>
                    <a:pt x="1773492" y="5830619"/>
                  </a:lnTo>
                  <a:lnTo>
                    <a:pt x="1836708" y="5838299"/>
                  </a:lnTo>
                  <a:lnTo>
                    <a:pt x="1898230" y="5845563"/>
                  </a:lnTo>
                  <a:lnTo>
                    <a:pt x="1957443" y="5852308"/>
                  </a:lnTo>
                  <a:lnTo>
                    <a:pt x="2013736" y="5858432"/>
                  </a:lnTo>
                  <a:lnTo>
                    <a:pt x="2066496" y="5863833"/>
                  </a:lnTo>
                  <a:lnTo>
                    <a:pt x="2115112" y="5868409"/>
                  </a:lnTo>
                  <a:lnTo>
                    <a:pt x="2165085" y="5872630"/>
                  </a:lnTo>
                  <a:lnTo>
                    <a:pt x="2215081" y="5876634"/>
                  </a:lnTo>
                  <a:lnTo>
                    <a:pt x="2265096" y="5880422"/>
                  </a:lnTo>
                  <a:lnTo>
                    <a:pt x="2315132" y="5883993"/>
                  </a:lnTo>
                  <a:lnTo>
                    <a:pt x="2365186" y="5887347"/>
                  </a:lnTo>
                  <a:lnTo>
                    <a:pt x="2415257" y="5890484"/>
                  </a:lnTo>
                  <a:lnTo>
                    <a:pt x="2465346" y="5893405"/>
                  </a:lnTo>
                  <a:lnTo>
                    <a:pt x="2515450" y="5896108"/>
                  </a:lnTo>
                  <a:lnTo>
                    <a:pt x="2565569" y="5898595"/>
                  </a:lnTo>
                  <a:lnTo>
                    <a:pt x="2615702" y="5900865"/>
                  </a:lnTo>
                  <a:lnTo>
                    <a:pt x="2665848" y="5902917"/>
                  </a:lnTo>
                  <a:lnTo>
                    <a:pt x="2716007" y="5904753"/>
                  </a:lnTo>
                  <a:lnTo>
                    <a:pt x="2766176" y="5906371"/>
                  </a:lnTo>
                  <a:lnTo>
                    <a:pt x="2816356" y="5907773"/>
                  </a:lnTo>
                  <a:lnTo>
                    <a:pt x="2866545" y="5908957"/>
                  </a:lnTo>
                  <a:lnTo>
                    <a:pt x="2916743" y="5909923"/>
                  </a:lnTo>
                  <a:lnTo>
                    <a:pt x="2966948" y="5910673"/>
                  </a:lnTo>
                  <a:lnTo>
                    <a:pt x="3017159" y="5911205"/>
                  </a:lnTo>
                  <a:lnTo>
                    <a:pt x="3067376" y="5911519"/>
                  </a:lnTo>
                  <a:lnTo>
                    <a:pt x="3117598" y="5911616"/>
                  </a:lnTo>
                  <a:lnTo>
                    <a:pt x="3167823" y="5911496"/>
                  </a:lnTo>
                  <a:lnTo>
                    <a:pt x="3209154" y="5911280"/>
                  </a:lnTo>
                  <a:lnTo>
                    <a:pt x="3257350" y="5910809"/>
                  </a:lnTo>
                  <a:lnTo>
                    <a:pt x="3312155" y="5910092"/>
                  </a:lnTo>
                  <a:lnTo>
                    <a:pt x="3373313" y="5909139"/>
                  </a:lnTo>
                  <a:lnTo>
                    <a:pt x="3440569" y="5907959"/>
                  </a:lnTo>
                  <a:lnTo>
                    <a:pt x="3513665" y="5906563"/>
                  </a:lnTo>
                  <a:lnTo>
                    <a:pt x="3552323" y="5905787"/>
                  </a:lnTo>
                  <a:lnTo>
                    <a:pt x="3592346" y="5904961"/>
                  </a:lnTo>
                  <a:lnTo>
                    <a:pt x="3633700" y="5904085"/>
                  </a:lnTo>
                  <a:lnTo>
                    <a:pt x="3676355" y="5903161"/>
                  </a:lnTo>
                  <a:lnTo>
                    <a:pt x="3720279" y="5902190"/>
                  </a:lnTo>
                  <a:lnTo>
                    <a:pt x="3765438" y="5901173"/>
                  </a:lnTo>
                  <a:lnTo>
                    <a:pt x="3811802" y="5900112"/>
                  </a:lnTo>
                  <a:lnTo>
                    <a:pt x="3859338" y="5899008"/>
                  </a:lnTo>
                  <a:lnTo>
                    <a:pt x="3908014" y="5897862"/>
                  </a:lnTo>
                  <a:lnTo>
                    <a:pt x="3957798" y="5896675"/>
                  </a:lnTo>
                  <a:lnTo>
                    <a:pt x="4008659" y="5895449"/>
                  </a:lnTo>
                  <a:lnTo>
                    <a:pt x="4060564" y="5894184"/>
                  </a:lnTo>
                  <a:lnTo>
                    <a:pt x="4113481" y="5892882"/>
                  </a:lnTo>
                  <a:lnTo>
                    <a:pt x="4167378" y="5891544"/>
                  </a:lnTo>
                  <a:lnTo>
                    <a:pt x="4222224" y="5890172"/>
                  </a:lnTo>
                  <a:lnTo>
                    <a:pt x="4277985" y="5888766"/>
                  </a:lnTo>
                  <a:lnTo>
                    <a:pt x="4334631" y="5887328"/>
                  </a:lnTo>
                  <a:lnTo>
                    <a:pt x="4392129" y="5885859"/>
                  </a:lnTo>
                  <a:lnTo>
                    <a:pt x="4450448" y="5884359"/>
                  </a:lnTo>
                  <a:lnTo>
                    <a:pt x="4509554" y="5882832"/>
                  </a:lnTo>
                  <a:lnTo>
                    <a:pt x="4569417" y="5881277"/>
                  </a:lnTo>
                  <a:lnTo>
                    <a:pt x="4630004" y="5879695"/>
                  </a:lnTo>
                  <a:lnTo>
                    <a:pt x="4691283" y="5878089"/>
                  </a:lnTo>
                  <a:lnTo>
                    <a:pt x="4753222" y="5876459"/>
                  </a:lnTo>
                  <a:lnTo>
                    <a:pt x="4815789" y="5874806"/>
                  </a:lnTo>
                  <a:lnTo>
                    <a:pt x="4878953" y="5873132"/>
                  </a:lnTo>
                  <a:lnTo>
                    <a:pt x="4942681" y="5871438"/>
                  </a:lnTo>
                  <a:lnTo>
                    <a:pt x="5006941" y="5869726"/>
                  </a:lnTo>
                  <a:lnTo>
                    <a:pt x="5071701" y="5867995"/>
                  </a:lnTo>
                  <a:lnTo>
                    <a:pt x="5136929" y="5866248"/>
                  </a:lnTo>
                  <a:lnTo>
                    <a:pt x="5202594" y="5864486"/>
                  </a:lnTo>
                  <a:lnTo>
                    <a:pt x="5268662" y="5862709"/>
                  </a:lnTo>
                  <a:lnTo>
                    <a:pt x="5335103" y="5860920"/>
                  </a:lnTo>
                  <a:lnTo>
                    <a:pt x="5401884" y="5859120"/>
                  </a:lnTo>
                  <a:lnTo>
                    <a:pt x="5468974" y="5857309"/>
                  </a:lnTo>
                  <a:lnTo>
                    <a:pt x="5536339" y="5855488"/>
                  </a:lnTo>
                  <a:lnTo>
                    <a:pt x="5603949" y="5853660"/>
                  </a:lnTo>
                  <a:lnTo>
                    <a:pt x="5671770" y="5851825"/>
                  </a:lnTo>
                  <a:lnTo>
                    <a:pt x="5739772" y="5849985"/>
                  </a:lnTo>
                  <a:lnTo>
                    <a:pt x="5807922" y="5848140"/>
                  </a:lnTo>
                  <a:lnTo>
                    <a:pt x="5876188" y="5846292"/>
                  </a:lnTo>
                  <a:lnTo>
                    <a:pt x="5944539" y="5844442"/>
                  </a:lnTo>
                  <a:lnTo>
                    <a:pt x="6012941" y="5842592"/>
                  </a:lnTo>
                  <a:lnTo>
                    <a:pt x="6081364" y="5840742"/>
                  </a:lnTo>
                  <a:lnTo>
                    <a:pt x="6149775" y="5838894"/>
                  </a:lnTo>
                  <a:lnTo>
                    <a:pt x="6218142" y="5837049"/>
                  </a:lnTo>
                  <a:lnTo>
                    <a:pt x="6286433" y="5835208"/>
                  </a:lnTo>
                  <a:lnTo>
                    <a:pt x="6354616" y="5833373"/>
                  </a:lnTo>
                  <a:lnTo>
                    <a:pt x="6422660" y="5831544"/>
                  </a:lnTo>
                  <a:lnTo>
                    <a:pt x="6490531" y="5829723"/>
                  </a:lnTo>
                  <a:lnTo>
                    <a:pt x="6558199" y="5827911"/>
                  </a:lnTo>
                  <a:lnTo>
                    <a:pt x="6625631" y="5826110"/>
                  </a:lnTo>
                  <a:lnTo>
                    <a:pt x="6692795" y="5824320"/>
                  </a:lnTo>
                  <a:lnTo>
                    <a:pt x="6759659" y="5822543"/>
                  </a:lnTo>
                  <a:lnTo>
                    <a:pt x="6826191" y="5820779"/>
                  </a:lnTo>
                  <a:lnTo>
                    <a:pt x="6892359" y="5819031"/>
                  </a:lnTo>
                  <a:lnTo>
                    <a:pt x="6958132" y="5817299"/>
                  </a:lnTo>
                  <a:lnTo>
                    <a:pt x="7023477" y="5815585"/>
                  </a:lnTo>
                  <a:lnTo>
                    <a:pt x="7088361" y="5813889"/>
                  </a:lnTo>
                  <a:lnTo>
                    <a:pt x="7152754" y="5812214"/>
                  </a:lnTo>
                  <a:lnTo>
                    <a:pt x="7216623" y="5810559"/>
                  </a:lnTo>
                  <a:lnTo>
                    <a:pt x="7279936" y="5808928"/>
                  </a:lnTo>
                  <a:lnTo>
                    <a:pt x="7342661" y="5807319"/>
                  </a:lnTo>
                  <a:lnTo>
                    <a:pt x="7404767" y="5805736"/>
                  </a:lnTo>
                  <a:lnTo>
                    <a:pt x="7466220" y="5804179"/>
                  </a:lnTo>
                  <a:lnTo>
                    <a:pt x="7526990" y="5802649"/>
                  </a:lnTo>
                  <a:lnTo>
                    <a:pt x="7587043" y="5801147"/>
                  </a:lnTo>
                  <a:lnTo>
                    <a:pt x="7646349" y="5799676"/>
                  </a:lnTo>
                  <a:lnTo>
                    <a:pt x="7704875" y="5798235"/>
                  </a:lnTo>
                  <a:lnTo>
                    <a:pt x="7762589" y="5796827"/>
                  </a:lnTo>
                  <a:lnTo>
                    <a:pt x="7819459" y="5795451"/>
                  </a:lnTo>
                  <a:lnTo>
                    <a:pt x="7875453" y="5794111"/>
                  </a:lnTo>
                  <a:lnTo>
                    <a:pt x="7930540" y="5792806"/>
                  </a:lnTo>
                  <a:lnTo>
                    <a:pt x="7984686" y="5791538"/>
                  </a:lnTo>
                  <a:lnTo>
                    <a:pt x="8037861" y="5790309"/>
                  </a:lnTo>
                  <a:lnTo>
                    <a:pt x="8090031" y="5789119"/>
                  </a:lnTo>
                  <a:lnTo>
                    <a:pt x="8141166" y="5787970"/>
                  </a:lnTo>
                  <a:lnTo>
                    <a:pt x="8191233" y="5786862"/>
                  </a:lnTo>
                  <a:lnTo>
                    <a:pt x="8240199" y="5785798"/>
                  </a:lnTo>
                  <a:lnTo>
                    <a:pt x="8288034" y="5784778"/>
                  </a:lnTo>
                  <a:lnTo>
                    <a:pt x="8334705" y="5783803"/>
                  </a:lnTo>
                  <a:lnTo>
                    <a:pt x="8380180" y="5782876"/>
                  </a:lnTo>
                  <a:lnTo>
                    <a:pt x="8424428" y="5781996"/>
                  </a:lnTo>
                  <a:lnTo>
                    <a:pt x="8467415" y="5781165"/>
                  </a:lnTo>
                  <a:lnTo>
                    <a:pt x="8509110" y="5780385"/>
                  </a:lnTo>
                  <a:lnTo>
                    <a:pt x="8549481" y="5779657"/>
                  </a:lnTo>
                  <a:lnTo>
                    <a:pt x="8588497" y="5778981"/>
                  </a:lnTo>
                  <a:lnTo>
                    <a:pt x="8662332" y="5777793"/>
                  </a:lnTo>
                  <a:lnTo>
                    <a:pt x="8730359" y="5776831"/>
                  </a:lnTo>
                  <a:lnTo>
                    <a:pt x="8792323" y="5776104"/>
                  </a:lnTo>
                  <a:lnTo>
                    <a:pt x="8847967" y="5775623"/>
                  </a:lnTo>
                  <a:lnTo>
                    <a:pt x="8897035" y="5775397"/>
                  </a:lnTo>
                  <a:lnTo>
                    <a:pt x="8919023" y="5775383"/>
                  </a:lnTo>
                  <a:lnTo>
                    <a:pt x="8939271" y="5775436"/>
                  </a:lnTo>
                  <a:lnTo>
                    <a:pt x="8989256" y="5776012"/>
                  </a:lnTo>
                  <a:lnTo>
                    <a:pt x="9026560" y="5778383"/>
                  </a:lnTo>
                  <a:lnTo>
                    <a:pt x="9062440" y="5780651"/>
                  </a:lnTo>
                  <a:lnTo>
                    <a:pt x="9107950" y="5783016"/>
                  </a:lnTo>
                  <a:lnTo>
                    <a:pt x="9161174" y="5785341"/>
                  </a:lnTo>
                  <a:lnTo>
                    <a:pt x="9220196" y="5787489"/>
                  </a:lnTo>
                  <a:lnTo>
                    <a:pt x="9283102" y="5789327"/>
                  </a:lnTo>
                  <a:lnTo>
                    <a:pt x="9347976" y="5790716"/>
                  </a:lnTo>
                  <a:lnTo>
                    <a:pt x="9412903" y="5791521"/>
                  </a:lnTo>
                  <a:lnTo>
                    <a:pt x="9475967" y="5791607"/>
                  </a:lnTo>
                  <a:lnTo>
                    <a:pt x="9535253" y="5790837"/>
                  </a:lnTo>
                  <a:lnTo>
                    <a:pt x="9588846" y="5789075"/>
                  </a:lnTo>
                  <a:lnTo>
                    <a:pt x="9634830" y="5786185"/>
                  </a:lnTo>
                  <a:lnTo>
                    <a:pt x="9671291" y="5782032"/>
                  </a:lnTo>
                  <a:lnTo>
                    <a:pt x="9725906" y="5792872"/>
                  </a:lnTo>
                  <a:lnTo>
                    <a:pt x="9781329" y="5799521"/>
                  </a:lnTo>
                  <a:lnTo>
                    <a:pt x="9837216" y="5801947"/>
                  </a:lnTo>
                  <a:lnTo>
                    <a:pt x="9893217" y="5800120"/>
                  </a:lnTo>
                  <a:lnTo>
                    <a:pt x="9948291" y="5795579"/>
                  </a:lnTo>
                  <a:lnTo>
                    <a:pt x="10002538" y="5789617"/>
                  </a:lnTo>
                  <a:lnTo>
                    <a:pt x="10055941" y="5782255"/>
                  </a:lnTo>
                  <a:lnTo>
                    <a:pt x="10108481" y="5773514"/>
                  </a:lnTo>
                  <a:lnTo>
                    <a:pt x="10160143" y="5763415"/>
                  </a:lnTo>
                  <a:lnTo>
                    <a:pt x="10210908" y="5751980"/>
                  </a:lnTo>
                  <a:lnTo>
                    <a:pt x="10260760" y="5739228"/>
                  </a:lnTo>
                  <a:lnTo>
                    <a:pt x="10309680" y="5725183"/>
                  </a:lnTo>
                  <a:lnTo>
                    <a:pt x="10357652" y="5709863"/>
                  </a:lnTo>
                  <a:lnTo>
                    <a:pt x="10404659" y="5693291"/>
                  </a:lnTo>
                  <a:lnTo>
                    <a:pt x="10450681" y="5675488"/>
                  </a:lnTo>
                  <a:lnTo>
                    <a:pt x="10495704" y="5656474"/>
                  </a:lnTo>
                  <a:lnTo>
                    <a:pt x="10539708" y="5636271"/>
                  </a:lnTo>
                  <a:lnTo>
                    <a:pt x="10582678" y="5614900"/>
                  </a:lnTo>
                  <a:lnTo>
                    <a:pt x="10624594" y="5592382"/>
                  </a:lnTo>
                  <a:lnTo>
                    <a:pt x="10665441" y="5568737"/>
                  </a:lnTo>
                  <a:lnTo>
                    <a:pt x="10705200" y="5543987"/>
                  </a:lnTo>
                  <a:lnTo>
                    <a:pt x="10743855" y="5518153"/>
                  </a:lnTo>
                  <a:lnTo>
                    <a:pt x="10781388" y="5491257"/>
                  </a:lnTo>
                  <a:lnTo>
                    <a:pt x="10817781" y="5463318"/>
                  </a:lnTo>
                  <a:lnTo>
                    <a:pt x="10853017" y="5434359"/>
                  </a:lnTo>
                  <a:lnTo>
                    <a:pt x="10887080" y="5404399"/>
                  </a:lnTo>
                  <a:lnTo>
                    <a:pt x="10919951" y="5373461"/>
                  </a:lnTo>
                  <a:lnTo>
                    <a:pt x="10951613" y="5341566"/>
                  </a:lnTo>
                  <a:lnTo>
                    <a:pt x="10982049" y="5308733"/>
                  </a:lnTo>
                  <a:lnTo>
                    <a:pt x="11011241" y="5274986"/>
                  </a:lnTo>
                  <a:lnTo>
                    <a:pt x="11039173" y="5240343"/>
                  </a:lnTo>
                  <a:lnTo>
                    <a:pt x="11065827" y="5204828"/>
                  </a:lnTo>
                  <a:lnTo>
                    <a:pt x="11091184" y="5168459"/>
                  </a:lnTo>
                  <a:lnTo>
                    <a:pt x="11115229" y="5131260"/>
                  </a:lnTo>
                  <a:lnTo>
                    <a:pt x="11137944" y="5093250"/>
                  </a:lnTo>
                  <a:lnTo>
                    <a:pt x="11159311" y="5054452"/>
                  </a:lnTo>
                  <a:lnTo>
                    <a:pt x="11179313" y="5014885"/>
                  </a:lnTo>
                  <a:lnTo>
                    <a:pt x="11197933" y="4974571"/>
                  </a:lnTo>
                  <a:lnTo>
                    <a:pt x="11215152" y="4933531"/>
                  </a:lnTo>
                  <a:lnTo>
                    <a:pt x="11230955" y="4891786"/>
                  </a:lnTo>
                  <a:lnTo>
                    <a:pt x="11245324" y="4849357"/>
                  </a:lnTo>
                  <a:lnTo>
                    <a:pt x="11259794" y="4802405"/>
                  </a:lnTo>
                  <a:lnTo>
                    <a:pt x="11273324" y="4754905"/>
                  </a:lnTo>
                  <a:lnTo>
                    <a:pt x="11285943" y="4706895"/>
                  </a:lnTo>
                  <a:lnTo>
                    <a:pt x="11297681" y="4658412"/>
                  </a:lnTo>
                  <a:lnTo>
                    <a:pt x="11308567" y="4609496"/>
                  </a:lnTo>
                  <a:lnTo>
                    <a:pt x="11318629" y="4560185"/>
                  </a:lnTo>
                  <a:lnTo>
                    <a:pt x="11327898" y="4510516"/>
                  </a:lnTo>
                  <a:lnTo>
                    <a:pt x="11336401" y="4460529"/>
                  </a:lnTo>
                  <a:lnTo>
                    <a:pt x="11344168" y="4410261"/>
                  </a:lnTo>
                  <a:lnTo>
                    <a:pt x="11351228" y="4359750"/>
                  </a:lnTo>
                  <a:lnTo>
                    <a:pt x="11357611" y="4309035"/>
                  </a:lnTo>
                  <a:lnTo>
                    <a:pt x="11363345" y="4258155"/>
                  </a:lnTo>
                  <a:lnTo>
                    <a:pt x="11368459" y="4207146"/>
                  </a:lnTo>
                  <a:lnTo>
                    <a:pt x="11372983" y="4156049"/>
                  </a:lnTo>
                  <a:lnTo>
                    <a:pt x="11376945" y="4104899"/>
                  </a:lnTo>
                  <a:lnTo>
                    <a:pt x="11380375" y="4053737"/>
                  </a:lnTo>
                  <a:lnTo>
                    <a:pt x="11383302" y="4002601"/>
                  </a:lnTo>
                  <a:lnTo>
                    <a:pt x="11385754" y="3951528"/>
                  </a:lnTo>
                  <a:lnTo>
                    <a:pt x="11387762" y="3900556"/>
                  </a:lnTo>
                  <a:lnTo>
                    <a:pt x="11389354" y="3849725"/>
                  </a:lnTo>
                  <a:lnTo>
                    <a:pt x="11390558" y="3799072"/>
                  </a:lnTo>
                  <a:lnTo>
                    <a:pt x="11391405" y="3748636"/>
                  </a:lnTo>
                  <a:lnTo>
                    <a:pt x="11391924" y="3698454"/>
                  </a:lnTo>
                  <a:lnTo>
                    <a:pt x="11392142" y="3648566"/>
                  </a:lnTo>
                  <a:lnTo>
                    <a:pt x="11392091" y="3599008"/>
                  </a:lnTo>
                  <a:lnTo>
                    <a:pt x="11391797" y="3549821"/>
                  </a:lnTo>
                  <a:lnTo>
                    <a:pt x="11391292" y="3501041"/>
                  </a:lnTo>
                  <a:lnTo>
                    <a:pt x="11390603" y="3452707"/>
                  </a:lnTo>
                  <a:close/>
                </a:path>
              </a:pathLst>
            </a:custGeom>
            <a:ln w="63733">
              <a:solidFill>
                <a:srgbClr val="009B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" y="0"/>
              <a:ext cx="2510155" cy="2026920"/>
            </a:xfrm>
            <a:custGeom>
              <a:avLst/>
              <a:gdLst/>
              <a:ahLst/>
              <a:cxnLst/>
              <a:rect l="l" t="t" r="r" b="b"/>
              <a:pathLst>
                <a:path w="2510155" h="2026920">
                  <a:moveTo>
                    <a:pt x="2510003" y="0"/>
                  </a:moveTo>
                  <a:lnTo>
                    <a:pt x="0" y="8508"/>
                  </a:lnTo>
                  <a:lnTo>
                    <a:pt x="0" y="2026920"/>
                  </a:lnTo>
                  <a:lnTo>
                    <a:pt x="26781" y="1890819"/>
                  </a:lnTo>
                  <a:lnTo>
                    <a:pt x="149754" y="1584198"/>
                  </a:lnTo>
                  <a:lnTo>
                    <a:pt x="432860" y="1259574"/>
                  </a:lnTo>
                  <a:lnTo>
                    <a:pt x="940042" y="1069466"/>
                  </a:lnTo>
                  <a:lnTo>
                    <a:pt x="1828245" y="955815"/>
                  </a:lnTo>
                  <a:lnTo>
                    <a:pt x="2287850" y="806529"/>
                  </a:lnTo>
                  <a:lnTo>
                    <a:pt x="2466042" y="521344"/>
                  </a:lnTo>
                  <a:lnTo>
                    <a:pt x="2510003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91751" y="204343"/>
              <a:ext cx="253365" cy="304800"/>
            </a:xfrm>
            <a:custGeom>
              <a:avLst/>
              <a:gdLst/>
              <a:ahLst/>
              <a:cxnLst/>
              <a:rect l="l" t="t" r="r" b="b"/>
              <a:pathLst>
                <a:path w="253364" h="304800">
                  <a:moveTo>
                    <a:pt x="177280" y="73405"/>
                  </a:moveTo>
                  <a:lnTo>
                    <a:pt x="66409" y="210057"/>
                  </a:lnTo>
                  <a:lnTo>
                    <a:pt x="59803" y="219025"/>
                  </a:lnTo>
                  <a:lnTo>
                    <a:pt x="54518" y="228838"/>
                  </a:lnTo>
                  <a:lnTo>
                    <a:pt x="52068" y="239008"/>
                  </a:lnTo>
                  <a:lnTo>
                    <a:pt x="53963" y="249046"/>
                  </a:lnTo>
                  <a:lnTo>
                    <a:pt x="104880" y="238152"/>
                  </a:lnTo>
                  <a:lnTo>
                    <a:pt x="144291" y="202993"/>
                  </a:lnTo>
                  <a:lnTo>
                    <a:pt x="165596" y="174878"/>
                  </a:lnTo>
                  <a:lnTo>
                    <a:pt x="232271" y="82676"/>
                  </a:lnTo>
                  <a:lnTo>
                    <a:pt x="242331" y="67341"/>
                  </a:lnTo>
                  <a:lnTo>
                    <a:pt x="250082" y="50768"/>
                  </a:lnTo>
                  <a:lnTo>
                    <a:pt x="253023" y="33956"/>
                  </a:lnTo>
                  <a:lnTo>
                    <a:pt x="248654" y="17906"/>
                  </a:lnTo>
                  <a:lnTo>
                    <a:pt x="241585" y="9947"/>
                  </a:lnTo>
                  <a:lnTo>
                    <a:pt x="232874" y="4143"/>
                  </a:lnTo>
                  <a:lnTo>
                    <a:pt x="222972" y="744"/>
                  </a:lnTo>
                  <a:lnTo>
                    <a:pt x="212332" y="0"/>
                  </a:lnTo>
                  <a:lnTo>
                    <a:pt x="201777" y="1474"/>
                  </a:lnTo>
                  <a:lnTo>
                    <a:pt x="128373" y="45575"/>
                  </a:lnTo>
                  <a:lnTo>
                    <a:pt x="90634" y="85836"/>
                  </a:lnTo>
                  <a:lnTo>
                    <a:pt x="57419" y="131026"/>
                  </a:lnTo>
                  <a:lnTo>
                    <a:pt x="27039" y="178180"/>
                  </a:lnTo>
                  <a:lnTo>
                    <a:pt x="3766" y="226218"/>
                  </a:lnTo>
                  <a:lnTo>
                    <a:pt x="0" y="251082"/>
                  </a:lnTo>
                  <a:lnTo>
                    <a:pt x="5830" y="274827"/>
                  </a:lnTo>
                  <a:lnTo>
                    <a:pt x="19101" y="289577"/>
                  </a:lnTo>
                  <a:lnTo>
                    <a:pt x="35802" y="299577"/>
                  </a:lnTo>
                  <a:lnTo>
                    <a:pt x="54693" y="304313"/>
                  </a:lnTo>
                  <a:lnTo>
                    <a:pt x="74537" y="303275"/>
                  </a:lnTo>
                  <a:lnTo>
                    <a:pt x="111668" y="289893"/>
                  </a:lnTo>
                  <a:lnTo>
                    <a:pt x="144133" y="267461"/>
                  </a:lnTo>
                  <a:lnTo>
                    <a:pt x="198949" y="217027"/>
                  </a:lnTo>
                  <a:lnTo>
                    <a:pt x="245860" y="159257"/>
                  </a:lnTo>
                </a:path>
              </a:pathLst>
            </a:custGeom>
            <a:ln w="21168">
              <a:solidFill>
                <a:srgbClr val="DD91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85655" y="193675"/>
              <a:ext cx="253365" cy="306070"/>
            </a:xfrm>
            <a:custGeom>
              <a:avLst/>
              <a:gdLst/>
              <a:ahLst/>
              <a:cxnLst/>
              <a:rect l="l" t="t" r="r" b="b"/>
              <a:pathLst>
                <a:path w="253364" h="306070">
                  <a:moveTo>
                    <a:pt x="177280" y="73659"/>
                  </a:moveTo>
                  <a:lnTo>
                    <a:pt x="66409" y="210947"/>
                  </a:lnTo>
                  <a:lnTo>
                    <a:pt x="59803" y="220114"/>
                  </a:lnTo>
                  <a:lnTo>
                    <a:pt x="54518" y="229997"/>
                  </a:lnTo>
                  <a:lnTo>
                    <a:pt x="52068" y="240164"/>
                  </a:lnTo>
                  <a:lnTo>
                    <a:pt x="53963" y="250189"/>
                  </a:lnTo>
                  <a:lnTo>
                    <a:pt x="104933" y="239260"/>
                  </a:lnTo>
                  <a:lnTo>
                    <a:pt x="144291" y="204009"/>
                  </a:lnTo>
                  <a:lnTo>
                    <a:pt x="165596" y="175895"/>
                  </a:lnTo>
                  <a:lnTo>
                    <a:pt x="232271" y="83057"/>
                  </a:lnTo>
                  <a:lnTo>
                    <a:pt x="242331" y="67629"/>
                  </a:lnTo>
                  <a:lnTo>
                    <a:pt x="250082" y="50974"/>
                  </a:lnTo>
                  <a:lnTo>
                    <a:pt x="253023" y="34105"/>
                  </a:lnTo>
                  <a:lnTo>
                    <a:pt x="248654" y="18033"/>
                  </a:lnTo>
                  <a:lnTo>
                    <a:pt x="241639" y="9929"/>
                  </a:lnTo>
                  <a:lnTo>
                    <a:pt x="232921" y="4064"/>
                  </a:lnTo>
                  <a:lnTo>
                    <a:pt x="222990" y="674"/>
                  </a:lnTo>
                  <a:lnTo>
                    <a:pt x="212332" y="0"/>
                  </a:lnTo>
                  <a:lnTo>
                    <a:pt x="201777" y="1494"/>
                  </a:lnTo>
                  <a:lnTo>
                    <a:pt x="128373" y="45823"/>
                  </a:lnTo>
                  <a:lnTo>
                    <a:pt x="90634" y="86264"/>
                  </a:lnTo>
                  <a:lnTo>
                    <a:pt x="57419" y="131706"/>
                  </a:lnTo>
                  <a:lnTo>
                    <a:pt x="27039" y="179197"/>
                  </a:lnTo>
                  <a:lnTo>
                    <a:pt x="3766" y="227218"/>
                  </a:lnTo>
                  <a:lnTo>
                    <a:pt x="0" y="252188"/>
                  </a:lnTo>
                  <a:lnTo>
                    <a:pt x="5830" y="276098"/>
                  </a:lnTo>
                  <a:lnTo>
                    <a:pt x="19083" y="290943"/>
                  </a:lnTo>
                  <a:lnTo>
                    <a:pt x="35754" y="301037"/>
                  </a:lnTo>
                  <a:lnTo>
                    <a:pt x="54639" y="305869"/>
                  </a:lnTo>
                  <a:lnTo>
                    <a:pt x="74537" y="304926"/>
                  </a:lnTo>
                  <a:lnTo>
                    <a:pt x="111668" y="291242"/>
                  </a:lnTo>
                  <a:lnTo>
                    <a:pt x="144133" y="268604"/>
                  </a:lnTo>
                  <a:lnTo>
                    <a:pt x="198981" y="217963"/>
                  </a:lnTo>
                  <a:lnTo>
                    <a:pt x="246114" y="159893"/>
                  </a:lnTo>
                </a:path>
              </a:pathLst>
            </a:custGeom>
            <a:ln w="21168">
              <a:solidFill>
                <a:srgbClr val="FFE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5200" y="161373"/>
              <a:ext cx="2466128" cy="160419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718073" y="4454778"/>
              <a:ext cx="216535" cy="260350"/>
            </a:xfrm>
            <a:custGeom>
              <a:avLst/>
              <a:gdLst/>
              <a:ahLst/>
              <a:cxnLst/>
              <a:rect l="l" t="t" r="r" b="b"/>
              <a:pathLst>
                <a:path w="216534" h="260350">
                  <a:moveTo>
                    <a:pt x="151473" y="62357"/>
                  </a:moveTo>
                  <a:lnTo>
                    <a:pt x="127827" y="91578"/>
                  </a:lnTo>
                  <a:lnTo>
                    <a:pt x="104134" y="120777"/>
                  </a:lnTo>
                  <a:lnTo>
                    <a:pt x="80392" y="149975"/>
                  </a:lnTo>
                  <a:lnTo>
                    <a:pt x="56604" y="179197"/>
                  </a:lnTo>
                  <a:lnTo>
                    <a:pt x="50972" y="186773"/>
                  </a:lnTo>
                  <a:lnTo>
                    <a:pt x="46412" y="194945"/>
                  </a:lnTo>
                  <a:lnTo>
                    <a:pt x="44281" y="203592"/>
                  </a:lnTo>
                  <a:lnTo>
                    <a:pt x="45936" y="212598"/>
                  </a:lnTo>
                  <a:lnTo>
                    <a:pt x="89620" y="203507"/>
                  </a:lnTo>
                  <a:lnTo>
                    <a:pt x="123326" y="173529"/>
                  </a:lnTo>
                  <a:lnTo>
                    <a:pt x="141440" y="149479"/>
                  </a:lnTo>
                  <a:lnTo>
                    <a:pt x="198590" y="70612"/>
                  </a:lnTo>
                  <a:lnTo>
                    <a:pt x="207240" y="57495"/>
                  </a:lnTo>
                  <a:lnTo>
                    <a:pt x="213877" y="43307"/>
                  </a:lnTo>
                  <a:lnTo>
                    <a:pt x="216396" y="28928"/>
                  </a:lnTo>
                  <a:lnTo>
                    <a:pt x="212687" y="15240"/>
                  </a:lnTo>
                  <a:lnTo>
                    <a:pt x="206664" y="8393"/>
                  </a:lnTo>
                  <a:lnTo>
                    <a:pt x="199177" y="3429"/>
                  </a:lnTo>
                  <a:lnTo>
                    <a:pt x="190666" y="559"/>
                  </a:lnTo>
                  <a:lnTo>
                    <a:pt x="181572" y="0"/>
                  </a:lnTo>
                  <a:lnTo>
                    <a:pt x="172517" y="1210"/>
                  </a:lnTo>
                  <a:lnTo>
                    <a:pt x="109227" y="38850"/>
                  </a:lnTo>
                  <a:lnTo>
                    <a:pt x="76876" y="73310"/>
                  </a:lnTo>
                  <a:lnTo>
                    <a:pt x="48644" y="112010"/>
                  </a:lnTo>
                  <a:lnTo>
                    <a:pt x="22949" y="152400"/>
                  </a:lnTo>
                  <a:lnTo>
                    <a:pt x="2994" y="193341"/>
                  </a:lnTo>
                  <a:lnTo>
                    <a:pt x="0" y="214639"/>
                  </a:lnTo>
                  <a:lnTo>
                    <a:pt x="5423" y="234950"/>
                  </a:lnTo>
                  <a:lnTo>
                    <a:pt x="16698" y="247618"/>
                  </a:lnTo>
                  <a:lnTo>
                    <a:pt x="30950" y="256190"/>
                  </a:lnTo>
                  <a:lnTo>
                    <a:pt x="47107" y="260238"/>
                  </a:lnTo>
                  <a:lnTo>
                    <a:pt x="64097" y="259334"/>
                  </a:lnTo>
                  <a:lnTo>
                    <a:pt x="110460" y="239081"/>
                  </a:lnTo>
                  <a:lnTo>
                    <a:pt x="148064" y="207849"/>
                  </a:lnTo>
                  <a:lnTo>
                    <a:pt x="191760" y="161538"/>
                  </a:lnTo>
                  <a:lnTo>
                    <a:pt x="211036" y="136144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713535" y="4445634"/>
              <a:ext cx="215265" cy="260350"/>
            </a:xfrm>
            <a:custGeom>
              <a:avLst/>
              <a:gdLst/>
              <a:ahLst/>
              <a:cxnLst/>
              <a:rect l="l" t="t" r="r" b="b"/>
              <a:pathLst>
                <a:path w="215265" h="260350">
                  <a:moveTo>
                    <a:pt x="150423" y="62229"/>
                  </a:moveTo>
                  <a:lnTo>
                    <a:pt x="56189" y="179196"/>
                  </a:lnTo>
                  <a:lnTo>
                    <a:pt x="50577" y="186717"/>
                  </a:lnTo>
                  <a:lnTo>
                    <a:pt x="46061" y="194881"/>
                  </a:lnTo>
                  <a:lnTo>
                    <a:pt x="43973" y="203521"/>
                  </a:lnTo>
                  <a:lnTo>
                    <a:pt x="45648" y="212470"/>
                  </a:lnTo>
                  <a:lnTo>
                    <a:pt x="88939" y="203362"/>
                  </a:lnTo>
                  <a:lnTo>
                    <a:pt x="122356" y="173434"/>
                  </a:lnTo>
                  <a:lnTo>
                    <a:pt x="140390" y="149606"/>
                  </a:lnTo>
                  <a:lnTo>
                    <a:pt x="197159" y="70484"/>
                  </a:lnTo>
                  <a:lnTo>
                    <a:pt x="205736" y="57459"/>
                  </a:lnTo>
                  <a:lnTo>
                    <a:pt x="212336" y="43338"/>
                  </a:lnTo>
                  <a:lnTo>
                    <a:pt x="214840" y="28979"/>
                  </a:lnTo>
                  <a:lnTo>
                    <a:pt x="211129" y="15239"/>
                  </a:lnTo>
                  <a:lnTo>
                    <a:pt x="205128" y="8393"/>
                  </a:lnTo>
                  <a:lnTo>
                    <a:pt x="197699" y="3428"/>
                  </a:lnTo>
                  <a:lnTo>
                    <a:pt x="189269" y="559"/>
                  </a:lnTo>
                  <a:lnTo>
                    <a:pt x="180268" y="0"/>
                  </a:lnTo>
                  <a:lnTo>
                    <a:pt x="171305" y="1228"/>
                  </a:lnTo>
                  <a:lnTo>
                    <a:pt x="108388" y="38883"/>
                  </a:lnTo>
                  <a:lnTo>
                    <a:pt x="76303" y="73294"/>
                  </a:lnTo>
                  <a:lnTo>
                    <a:pt x="48289" y="111920"/>
                  </a:lnTo>
                  <a:lnTo>
                    <a:pt x="22788" y="152272"/>
                  </a:lnTo>
                  <a:lnTo>
                    <a:pt x="2944" y="193294"/>
                  </a:lnTo>
                  <a:lnTo>
                    <a:pt x="0" y="214495"/>
                  </a:lnTo>
                  <a:lnTo>
                    <a:pt x="5389" y="234695"/>
                  </a:lnTo>
                  <a:lnTo>
                    <a:pt x="16549" y="247457"/>
                  </a:lnTo>
                  <a:lnTo>
                    <a:pt x="30662" y="256111"/>
                  </a:lnTo>
                  <a:lnTo>
                    <a:pt x="46680" y="260217"/>
                  </a:lnTo>
                  <a:lnTo>
                    <a:pt x="63555" y="259333"/>
                  </a:lnTo>
                  <a:lnTo>
                    <a:pt x="109632" y="239063"/>
                  </a:lnTo>
                  <a:lnTo>
                    <a:pt x="146952" y="207775"/>
                  </a:lnTo>
                  <a:lnTo>
                    <a:pt x="190319" y="161413"/>
                  </a:lnTo>
                  <a:lnTo>
                    <a:pt x="209478" y="136016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02635" y="777240"/>
              <a:ext cx="7606665" cy="807720"/>
            </a:xfrm>
            <a:custGeom>
              <a:avLst/>
              <a:gdLst/>
              <a:ahLst/>
              <a:cxnLst/>
              <a:rect l="l" t="t" r="r" b="b"/>
              <a:pathLst>
                <a:path w="7606665" h="807719">
                  <a:moveTo>
                    <a:pt x="7471663" y="0"/>
                  </a:moveTo>
                  <a:lnTo>
                    <a:pt x="134619" y="0"/>
                  </a:lnTo>
                  <a:lnTo>
                    <a:pt x="92090" y="6868"/>
                  </a:lnTo>
                  <a:lnTo>
                    <a:pt x="55138" y="25989"/>
                  </a:lnTo>
                  <a:lnTo>
                    <a:pt x="25989" y="55138"/>
                  </a:lnTo>
                  <a:lnTo>
                    <a:pt x="6868" y="92090"/>
                  </a:lnTo>
                  <a:lnTo>
                    <a:pt x="0" y="134620"/>
                  </a:lnTo>
                  <a:lnTo>
                    <a:pt x="0" y="673100"/>
                  </a:lnTo>
                  <a:lnTo>
                    <a:pt x="6868" y="715629"/>
                  </a:lnTo>
                  <a:lnTo>
                    <a:pt x="25989" y="752581"/>
                  </a:lnTo>
                  <a:lnTo>
                    <a:pt x="55138" y="781730"/>
                  </a:lnTo>
                  <a:lnTo>
                    <a:pt x="92090" y="800851"/>
                  </a:lnTo>
                  <a:lnTo>
                    <a:pt x="134619" y="807720"/>
                  </a:lnTo>
                  <a:lnTo>
                    <a:pt x="7471663" y="807720"/>
                  </a:lnTo>
                  <a:lnTo>
                    <a:pt x="7514193" y="800851"/>
                  </a:lnTo>
                  <a:lnTo>
                    <a:pt x="7551145" y="781730"/>
                  </a:lnTo>
                  <a:lnTo>
                    <a:pt x="7580294" y="752581"/>
                  </a:lnTo>
                  <a:lnTo>
                    <a:pt x="7599415" y="715629"/>
                  </a:lnTo>
                  <a:lnTo>
                    <a:pt x="7606284" y="673100"/>
                  </a:lnTo>
                  <a:lnTo>
                    <a:pt x="7606284" y="134620"/>
                  </a:lnTo>
                  <a:lnTo>
                    <a:pt x="7599415" y="92090"/>
                  </a:lnTo>
                  <a:lnTo>
                    <a:pt x="7580294" y="55138"/>
                  </a:lnTo>
                  <a:lnTo>
                    <a:pt x="7551145" y="25989"/>
                  </a:lnTo>
                  <a:lnTo>
                    <a:pt x="7514193" y="6868"/>
                  </a:lnTo>
                  <a:lnTo>
                    <a:pt x="7471663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69341" rIns="0" bIns="0" rtlCol="0">
            <a:spAutoFit/>
          </a:bodyPr>
          <a:lstStyle/>
          <a:p>
            <a:pPr marL="1981835">
              <a:lnSpc>
                <a:spcPct val="100000"/>
              </a:lnSpc>
              <a:spcBef>
                <a:spcPts val="95"/>
              </a:spcBef>
            </a:pPr>
            <a:r>
              <a:rPr dirty="0"/>
              <a:t>Viết</a:t>
            </a:r>
            <a:r>
              <a:rPr spc="-85" dirty="0"/>
              <a:t> </a:t>
            </a:r>
            <a:r>
              <a:rPr spc="120" dirty="0"/>
              <a:t>tỉ</a:t>
            </a:r>
            <a:r>
              <a:rPr spc="-90" dirty="0"/>
              <a:t> </a:t>
            </a:r>
            <a:r>
              <a:rPr spc="265" dirty="0"/>
              <a:t>số</a:t>
            </a:r>
            <a:r>
              <a:rPr spc="-85" dirty="0"/>
              <a:t> </a:t>
            </a:r>
            <a:r>
              <a:rPr spc="114" dirty="0"/>
              <a:t>của</a:t>
            </a:r>
            <a:r>
              <a:rPr spc="-95" dirty="0"/>
              <a:t> </a:t>
            </a:r>
            <a:r>
              <a:rPr spc="120" dirty="0"/>
              <a:t>a</a:t>
            </a:r>
            <a:r>
              <a:rPr spc="-100" dirty="0"/>
              <a:t> </a:t>
            </a:r>
            <a:r>
              <a:rPr spc="75" dirty="0"/>
              <a:t>và</a:t>
            </a:r>
            <a:r>
              <a:rPr spc="-95" dirty="0"/>
              <a:t> </a:t>
            </a:r>
            <a:r>
              <a:rPr dirty="0"/>
              <a:t>b,</a:t>
            </a:r>
            <a:r>
              <a:rPr spc="-100" dirty="0"/>
              <a:t> </a:t>
            </a:r>
            <a:r>
              <a:rPr spc="75" dirty="0"/>
              <a:t>biết: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893063" y="2200655"/>
            <a:ext cx="11299190" cy="4668520"/>
            <a:chOff x="893063" y="2200655"/>
            <a:chExt cx="11299190" cy="46685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00764" y="5238419"/>
              <a:ext cx="3091235" cy="1630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3063" y="2200655"/>
              <a:ext cx="10469880" cy="8534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930390" y="3615055"/>
              <a:ext cx="193675" cy="29209"/>
            </a:xfrm>
            <a:custGeom>
              <a:avLst/>
              <a:gdLst/>
              <a:ahLst/>
              <a:cxnLst/>
              <a:rect l="l" t="t" r="r" b="b"/>
              <a:pathLst>
                <a:path w="193675" h="29210">
                  <a:moveTo>
                    <a:pt x="193548" y="0"/>
                  </a:moveTo>
                  <a:lnTo>
                    <a:pt x="0" y="0"/>
                  </a:lnTo>
                  <a:lnTo>
                    <a:pt x="0" y="28956"/>
                  </a:lnTo>
                  <a:lnTo>
                    <a:pt x="193548" y="28956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80490" y="3290696"/>
            <a:ext cx="598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Caladea"/>
                <a:cs typeface="Caladea"/>
              </a:rPr>
              <a:t>a)</a:t>
            </a:r>
            <a:r>
              <a:rPr sz="3600" spc="-55" dirty="0">
                <a:solidFill>
                  <a:srgbClr val="FF0000"/>
                </a:solidFill>
                <a:latin typeface="Caladea"/>
                <a:cs typeface="Caladea"/>
              </a:rPr>
              <a:t> </a:t>
            </a:r>
            <a:r>
              <a:rPr sz="3600" spc="-155" dirty="0">
                <a:solidFill>
                  <a:srgbClr val="FF0000"/>
                </a:solidFill>
                <a:latin typeface="Symbola"/>
                <a:cs typeface="Symbola"/>
              </a:rPr>
              <a:t>Tỉ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80" dirty="0">
                <a:solidFill>
                  <a:srgbClr val="FF0000"/>
                </a:solidFill>
                <a:latin typeface="Symbola"/>
                <a:cs typeface="Symbola"/>
              </a:rPr>
              <a:t>số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95" dirty="0">
                <a:solidFill>
                  <a:srgbClr val="FF0000"/>
                </a:solidFill>
                <a:latin typeface="Symbola"/>
                <a:cs typeface="Symbola"/>
              </a:rPr>
              <a:t>của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a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20" dirty="0">
                <a:solidFill>
                  <a:srgbClr val="FF0000"/>
                </a:solidFill>
                <a:latin typeface="Symbola"/>
                <a:cs typeface="Symbola"/>
              </a:rPr>
              <a:t>và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b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65" dirty="0">
                <a:solidFill>
                  <a:srgbClr val="FF0000"/>
                </a:solidFill>
                <a:latin typeface="Symbola"/>
                <a:cs typeface="Symbola"/>
              </a:rPr>
              <a:t>là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2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: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85" dirty="0">
                <a:solidFill>
                  <a:srgbClr val="FF0000"/>
                </a:solidFill>
                <a:latin typeface="Symbola"/>
                <a:cs typeface="Symbola"/>
              </a:rPr>
              <a:t>hay</a:t>
            </a:r>
            <a:r>
              <a:rPr sz="3600" spc="-13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900" spc="232" baseline="44871" dirty="0">
                <a:solidFill>
                  <a:srgbClr val="FF0000"/>
                </a:solidFill>
                <a:latin typeface="Symbola"/>
                <a:cs typeface="Symbola"/>
              </a:rPr>
              <a:t>2</a:t>
            </a:r>
            <a:endParaRPr sz="3900" baseline="44871">
              <a:latin typeface="Symbola"/>
              <a:cs typeface="Symbol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8706" y="3644264"/>
            <a:ext cx="21907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5442" y="4572000"/>
            <a:ext cx="193675" cy="29209"/>
          </a:xfrm>
          <a:custGeom>
            <a:avLst/>
            <a:gdLst/>
            <a:ahLst/>
            <a:cxnLst/>
            <a:rect l="l" t="t" r="r" b="b"/>
            <a:pathLst>
              <a:path w="193675" h="29210">
                <a:moveTo>
                  <a:pt x="193548" y="0"/>
                </a:moveTo>
                <a:lnTo>
                  <a:pt x="0" y="0"/>
                </a:lnTo>
                <a:lnTo>
                  <a:pt x="0" y="28956"/>
                </a:lnTo>
                <a:lnTo>
                  <a:pt x="193548" y="28956"/>
                </a:lnTo>
                <a:lnTo>
                  <a:pt x="1935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12494" y="4247769"/>
            <a:ext cx="5980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b)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45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3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r>
              <a:rPr sz="3600" spc="-9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90" dirty="0">
                <a:solidFill>
                  <a:srgbClr val="FF0000"/>
                </a:solidFill>
                <a:latin typeface="Symbola"/>
                <a:cs typeface="Symbola"/>
              </a:rPr>
              <a:t>c</a:t>
            </a:r>
            <a:r>
              <a:rPr sz="3600" spc="-600" dirty="0">
                <a:solidFill>
                  <a:srgbClr val="FF0000"/>
                </a:solidFill>
                <a:latin typeface="Symbola"/>
                <a:cs typeface="Symbola"/>
              </a:rPr>
              <a:t>u</a:t>
            </a:r>
            <a:r>
              <a:rPr sz="3600" spc="-80" dirty="0">
                <a:solidFill>
                  <a:srgbClr val="FF0000"/>
                </a:solidFill>
                <a:latin typeface="Symbola"/>
                <a:cs typeface="Symbola"/>
              </a:rPr>
              <a:t>̉a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a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09" dirty="0">
                <a:solidFill>
                  <a:srgbClr val="FF0000"/>
                </a:solidFill>
                <a:latin typeface="Symbola"/>
                <a:cs typeface="Symbola"/>
              </a:rPr>
              <a:t>và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b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95" dirty="0">
                <a:solidFill>
                  <a:srgbClr val="FF0000"/>
                </a:solidFill>
                <a:latin typeface="Symbola"/>
                <a:cs typeface="Symbola"/>
              </a:rPr>
              <a:t>là</a:t>
            </a:r>
            <a:r>
              <a:rPr sz="3600" spc="-9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9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: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7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80" dirty="0">
                <a:solidFill>
                  <a:srgbClr val="FF0000"/>
                </a:solidFill>
                <a:latin typeface="Symbola"/>
                <a:cs typeface="Symbola"/>
              </a:rPr>
              <a:t>hay</a:t>
            </a:r>
            <a:r>
              <a:rPr sz="3600" spc="-7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900" spc="135" baseline="44871" dirty="0">
                <a:solidFill>
                  <a:srgbClr val="FF0000"/>
                </a:solidFill>
                <a:latin typeface="Symbola"/>
                <a:cs typeface="Symbola"/>
              </a:rPr>
              <a:t>9</a:t>
            </a:r>
            <a:endParaRPr sz="3900" baseline="44871">
              <a:latin typeface="Symbola"/>
              <a:cs typeface="Symbol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53504" y="4601336"/>
            <a:ext cx="21907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7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48562" y="5226202"/>
            <a:ext cx="4443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>
                <a:solidFill>
                  <a:srgbClr val="FF0000"/>
                </a:solidFill>
                <a:latin typeface="Symbola"/>
                <a:cs typeface="Symbola"/>
              </a:rPr>
              <a:t>c)</a:t>
            </a:r>
            <a:r>
              <a:rPr sz="3600" spc="-14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40" dirty="0">
                <a:solidFill>
                  <a:srgbClr val="FF0000"/>
                </a:solidFill>
                <a:latin typeface="Symbola"/>
                <a:cs typeface="Symbola"/>
              </a:rPr>
              <a:t>Tỉ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số</a:t>
            </a:r>
            <a:r>
              <a:rPr sz="3600" spc="-114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90" dirty="0">
                <a:solidFill>
                  <a:srgbClr val="FF0000"/>
                </a:solidFill>
                <a:latin typeface="Symbola"/>
                <a:cs typeface="Symbola"/>
              </a:rPr>
              <a:t>c</a:t>
            </a:r>
            <a:r>
              <a:rPr sz="3600" spc="-595" dirty="0">
                <a:solidFill>
                  <a:srgbClr val="FF0000"/>
                </a:solidFill>
                <a:latin typeface="Symbola"/>
                <a:cs typeface="Symbola"/>
              </a:rPr>
              <a:t>u</a:t>
            </a:r>
            <a:r>
              <a:rPr sz="3600" spc="-75" dirty="0">
                <a:solidFill>
                  <a:srgbClr val="FF0000"/>
                </a:solidFill>
                <a:latin typeface="Symbola"/>
                <a:cs typeface="Symbola"/>
              </a:rPr>
              <a:t>̉</a:t>
            </a:r>
            <a:r>
              <a:rPr sz="3600" spc="-80" dirty="0">
                <a:solidFill>
                  <a:srgbClr val="FF0000"/>
                </a:solidFill>
                <a:latin typeface="Symbola"/>
                <a:cs typeface="Symbola"/>
              </a:rPr>
              <a:t>a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140" dirty="0">
                <a:solidFill>
                  <a:srgbClr val="FF0000"/>
                </a:solidFill>
                <a:latin typeface="Symbola"/>
                <a:cs typeface="Symbola"/>
              </a:rPr>
              <a:t>a</a:t>
            </a:r>
            <a:r>
              <a:rPr sz="3600" spc="-11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409" dirty="0">
                <a:solidFill>
                  <a:srgbClr val="FF0000"/>
                </a:solidFill>
                <a:latin typeface="Symbola"/>
                <a:cs typeface="Symbola"/>
              </a:rPr>
              <a:t>và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dirty="0">
                <a:solidFill>
                  <a:srgbClr val="FF0000"/>
                </a:solidFill>
                <a:latin typeface="Symbola"/>
                <a:cs typeface="Symbola"/>
              </a:rPr>
              <a:t>b</a:t>
            </a:r>
            <a:r>
              <a:rPr sz="3600" spc="-120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290" dirty="0">
                <a:solidFill>
                  <a:srgbClr val="FF0000"/>
                </a:solidFill>
                <a:latin typeface="Symbola"/>
                <a:cs typeface="Symbola"/>
              </a:rPr>
              <a:t>là</a:t>
            </a:r>
            <a:r>
              <a:rPr sz="3600" spc="-10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180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r>
              <a:rPr sz="3600" spc="-12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600" spc="-50" dirty="0">
                <a:solidFill>
                  <a:srgbClr val="FF0000"/>
                </a:solidFill>
                <a:latin typeface="Symbola"/>
                <a:cs typeface="Symbola"/>
              </a:rPr>
              <a:t>: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778119" y="5550153"/>
            <a:ext cx="193675" cy="29209"/>
          </a:xfrm>
          <a:custGeom>
            <a:avLst/>
            <a:gdLst/>
            <a:ahLst/>
            <a:cxnLst/>
            <a:rect l="l" t="t" r="r" b="b"/>
            <a:pathLst>
              <a:path w="193675" h="29210">
                <a:moveTo>
                  <a:pt x="193548" y="0"/>
                </a:moveTo>
                <a:lnTo>
                  <a:pt x="0" y="0"/>
                </a:lnTo>
                <a:lnTo>
                  <a:pt x="0" y="28956"/>
                </a:lnTo>
                <a:lnTo>
                  <a:pt x="193548" y="28956"/>
                </a:lnTo>
                <a:lnTo>
                  <a:pt x="19354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766308" y="4983530"/>
            <a:ext cx="219075" cy="102235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3</a:t>
            </a:r>
            <a:endParaRPr sz="2600">
              <a:latin typeface="Symbola"/>
              <a:cs typeface="Symbola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4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58915" y="5226202"/>
            <a:ext cx="7219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5" dirty="0">
                <a:solidFill>
                  <a:srgbClr val="FF0000"/>
                </a:solidFill>
                <a:latin typeface="Symbola"/>
                <a:cs typeface="Symbola"/>
              </a:rPr>
              <a:t>hay</a:t>
            </a:r>
            <a:endParaRPr sz="3600">
              <a:latin typeface="Symbola"/>
              <a:cs typeface="Symbol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67779" y="5550153"/>
            <a:ext cx="387350" cy="29209"/>
          </a:xfrm>
          <a:custGeom>
            <a:avLst/>
            <a:gdLst/>
            <a:ahLst/>
            <a:cxnLst/>
            <a:rect l="l" t="t" r="r" b="b"/>
            <a:pathLst>
              <a:path w="387350" h="29210">
                <a:moveTo>
                  <a:pt x="387096" y="0"/>
                </a:moveTo>
                <a:lnTo>
                  <a:pt x="0" y="0"/>
                </a:lnTo>
                <a:lnTo>
                  <a:pt x="0" y="28956"/>
                </a:lnTo>
                <a:lnTo>
                  <a:pt x="387096" y="28956"/>
                </a:lnTo>
                <a:lnTo>
                  <a:pt x="38709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855968" y="5081396"/>
            <a:ext cx="41275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80" dirty="0">
                <a:solidFill>
                  <a:srgbClr val="FF0000"/>
                </a:solidFill>
                <a:latin typeface="Symbola"/>
                <a:cs typeface="Symbola"/>
              </a:rPr>
              <a:t>20</a:t>
            </a:r>
            <a:endParaRPr sz="2600">
              <a:latin typeface="Symbola"/>
              <a:cs typeface="Symbol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51980" y="5579770"/>
            <a:ext cx="21907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3</a:t>
            </a:r>
            <a:endParaRPr sz="2600"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723" y="-10723"/>
            <a:ext cx="12202795" cy="6879590"/>
            <a:chOff x="-10723" y="-10723"/>
            <a:chExt cx="12202795" cy="6879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3725" y="-10723"/>
              <a:ext cx="6008274" cy="48204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23" y="3533064"/>
              <a:ext cx="6083918" cy="3335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648" y="1735836"/>
              <a:ext cx="9753600" cy="3238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52087" y="4867655"/>
              <a:ext cx="1979676" cy="14249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67355" y="1112519"/>
              <a:ext cx="4554474" cy="70789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8211" y="1103249"/>
              <a:ext cx="4532503" cy="68668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6619" y="1935479"/>
              <a:ext cx="2693670" cy="7078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7475" y="1926208"/>
              <a:ext cx="2671826" cy="6866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4227" y="5695188"/>
              <a:ext cx="1232916" cy="704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4867655"/>
              <a:ext cx="1979676" cy="1424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368" y="4326635"/>
              <a:ext cx="1274064" cy="6217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22247" y="292608"/>
            <a:ext cx="9179560" cy="1600200"/>
          </a:xfrm>
          <a:prstGeom prst="rect">
            <a:avLst/>
          </a:prstGeom>
          <a:solidFill>
            <a:srgbClr val="FFFFFF">
              <a:alpha val="74900"/>
            </a:srgbClr>
          </a:solidFill>
        </p:spPr>
        <p:txBody>
          <a:bodyPr vert="horz" wrap="square" lIns="0" tIns="55244" rIns="0" bIns="0" rtlCol="0">
            <a:spAutoFit/>
          </a:bodyPr>
          <a:lstStyle/>
          <a:p>
            <a:pPr marL="543560">
              <a:lnSpc>
                <a:spcPct val="100000"/>
              </a:lnSpc>
              <a:spcBef>
                <a:spcPts val="434"/>
              </a:spcBef>
            </a:pP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Câu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1:</a:t>
            </a:r>
            <a:r>
              <a:rPr sz="3200" b="1" spc="-9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Trong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một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tổ</a:t>
            </a:r>
            <a:r>
              <a:rPr sz="32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có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5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32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6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gái.</a:t>
            </a:r>
            <a:endParaRPr sz="3200">
              <a:latin typeface="Times New Roman"/>
              <a:cs typeface="Times New Roman"/>
            </a:endParaRPr>
          </a:p>
          <a:p>
            <a:pPr marL="1369695">
              <a:lnSpc>
                <a:spcPct val="100000"/>
              </a:lnSpc>
            </a:pP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Viết</a:t>
            </a:r>
            <a:r>
              <a:rPr sz="32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32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32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32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32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cả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tổ.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28800" y="2045207"/>
            <a:ext cx="8572500" cy="1301750"/>
          </a:xfrm>
          <a:custGeom>
            <a:avLst/>
            <a:gdLst/>
            <a:ahLst/>
            <a:cxnLst/>
            <a:rect l="l" t="t" r="r" b="b"/>
            <a:pathLst>
              <a:path w="8572500" h="1301750">
                <a:moveTo>
                  <a:pt x="8572500" y="0"/>
                </a:moveTo>
                <a:lnTo>
                  <a:pt x="0" y="0"/>
                </a:lnTo>
                <a:lnTo>
                  <a:pt x="0" y="1301496"/>
                </a:lnTo>
                <a:lnTo>
                  <a:pt x="8572500" y="1301496"/>
                </a:lnTo>
                <a:lnTo>
                  <a:pt x="8572500" y="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6694" y="2045970"/>
            <a:ext cx="2388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cả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tổ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là: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14978" y="2337433"/>
            <a:ext cx="5583555" cy="90614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072515">
              <a:lnSpc>
                <a:spcPct val="100000"/>
              </a:lnSpc>
              <a:spcBef>
                <a:spcPts val="68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5+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6=</a:t>
            </a:r>
            <a:r>
              <a:rPr sz="24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(bạn)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8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Tỉ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số bạn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trai</a:t>
            </a:r>
            <a:r>
              <a:rPr sz="24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cả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tổ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24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11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hay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59240" y="3073145"/>
            <a:ext cx="257810" cy="20320"/>
          </a:xfrm>
          <a:custGeom>
            <a:avLst/>
            <a:gdLst/>
            <a:ahLst/>
            <a:cxnLst/>
            <a:rect l="l" t="t" r="r" b="b"/>
            <a:pathLst>
              <a:path w="257809" h="20319">
                <a:moveTo>
                  <a:pt x="257555" y="0"/>
                </a:moveTo>
                <a:lnTo>
                  <a:pt x="0" y="0"/>
                </a:lnTo>
                <a:lnTo>
                  <a:pt x="0" y="19812"/>
                </a:lnTo>
                <a:lnTo>
                  <a:pt x="257555" y="19812"/>
                </a:lnTo>
                <a:lnTo>
                  <a:pt x="2575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160509" y="2691320"/>
            <a:ext cx="269240" cy="68961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610"/>
              </a:spcBef>
            </a:pPr>
            <a:r>
              <a:rPr sz="1750" spc="80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endParaRPr sz="1750">
              <a:latin typeface="Symbola"/>
              <a:cs typeface="Symbola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r>
              <a:rPr sz="1750" spc="105" dirty="0">
                <a:solidFill>
                  <a:srgbClr val="FF0000"/>
                </a:solidFill>
                <a:latin typeface="Symbola"/>
                <a:cs typeface="Symbola"/>
              </a:rPr>
              <a:t>11</a:t>
            </a:r>
            <a:endParaRPr sz="1750">
              <a:latin typeface="Symbola"/>
              <a:cs typeface="Symbol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55064" y="3422650"/>
            <a:ext cx="5662295" cy="1678305"/>
            <a:chOff x="1655064" y="3422650"/>
            <a:chExt cx="5662295" cy="16783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64" y="3802379"/>
              <a:ext cx="1414272" cy="1298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4858766" y="0"/>
                  </a:moveTo>
                  <a:lnTo>
                    <a:pt x="94742" y="0"/>
                  </a:lnTo>
                  <a:lnTo>
                    <a:pt x="94742" y="523620"/>
                  </a:lnTo>
                  <a:lnTo>
                    <a:pt x="0" y="794638"/>
                  </a:lnTo>
                  <a:lnTo>
                    <a:pt x="94742" y="748030"/>
                  </a:lnTo>
                  <a:lnTo>
                    <a:pt x="94742" y="897636"/>
                  </a:lnTo>
                  <a:lnTo>
                    <a:pt x="4858766" y="897636"/>
                  </a:lnTo>
                  <a:lnTo>
                    <a:pt x="4858766" y="0"/>
                  </a:lnTo>
                  <a:close/>
                </a:path>
              </a:pathLst>
            </a:custGeom>
            <a:solidFill>
              <a:srgbClr val="C5DCEE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94742" y="0"/>
                  </a:moveTo>
                  <a:lnTo>
                    <a:pt x="888746" y="0"/>
                  </a:lnTo>
                  <a:lnTo>
                    <a:pt x="2079752" y="0"/>
                  </a:lnTo>
                  <a:lnTo>
                    <a:pt x="4858766" y="0"/>
                  </a:lnTo>
                  <a:lnTo>
                    <a:pt x="4858766" y="523620"/>
                  </a:lnTo>
                  <a:lnTo>
                    <a:pt x="4858766" y="748030"/>
                  </a:lnTo>
                  <a:lnTo>
                    <a:pt x="4858766" y="897636"/>
                  </a:lnTo>
                  <a:lnTo>
                    <a:pt x="2079752" y="897636"/>
                  </a:lnTo>
                  <a:lnTo>
                    <a:pt x="888746" y="897636"/>
                  </a:lnTo>
                  <a:lnTo>
                    <a:pt x="94742" y="897636"/>
                  </a:lnTo>
                  <a:lnTo>
                    <a:pt x="94742" y="748030"/>
                  </a:lnTo>
                  <a:lnTo>
                    <a:pt x="0" y="794638"/>
                  </a:lnTo>
                  <a:lnTo>
                    <a:pt x="94742" y="523620"/>
                  </a:lnTo>
                  <a:lnTo>
                    <a:pt x="94742" y="0"/>
                  </a:lnTo>
                  <a:close/>
                </a:path>
              </a:pathLst>
            </a:custGeom>
            <a:ln w="12700">
              <a:solidFill>
                <a:srgbClr val="A4C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669285" y="3494023"/>
            <a:ext cx="25971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của cả</a:t>
            </a:r>
            <a:r>
              <a:rPr sz="14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tổ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A1107"/>
                </a:solidFill>
                <a:latin typeface="Times New Roman"/>
                <a:cs typeface="Times New Roman"/>
              </a:rPr>
              <a:t>là:</a:t>
            </a:r>
            <a:endParaRPr sz="1400">
              <a:latin typeface="Times New Roman"/>
              <a:cs typeface="Times New Roman"/>
            </a:endParaRPr>
          </a:p>
          <a:p>
            <a:pPr marL="1524635">
              <a:lnSpc>
                <a:spcPct val="100000"/>
              </a:lnSpc>
            </a:pP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5+</a:t>
            </a:r>
            <a:r>
              <a:rPr sz="1400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6=</a:t>
            </a:r>
            <a:r>
              <a:rPr sz="1400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11</a:t>
            </a:r>
            <a:r>
              <a:rPr sz="1400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(bạn)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68032" y="4097147"/>
            <a:ext cx="149860" cy="12700"/>
          </a:xfrm>
          <a:custGeom>
            <a:avLst/>
            <a:gdLst/>
            <a:ahLst/>
            <a:cxnLst/>
            <a:rect l="l" t="t" r="r" b="b"/>
            <a:pathLst>
              <a:path w="149859" h="12700">
                <a:moveTo>
                  <a:pt x="149351" y="0"/>
                </a:moveTo>
                <a:lnTo>
                  <a:pt x="0" y="0"/>
                </a:lnTo>
                <a:lnTo>
                  <a:pt x="0" y="12191"/>
                </a:lnTo>
                <a:lnTo>
                  <a:pt x="149351" y="12191"/>
                </a:lnTo>
                <a:lnTo>
                  <a:pt x="149351" y="0"/>
                </a:lnTo>
                <a:close/>
              </a:path>
            </a:pathLst>
          </a:custGeom>
          <a:solidFill>
            <a:srgbClr val="0A11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29329" y="3963415"/>
            <a:ext cx="3489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14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14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của cả tổ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là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5 :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11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hay</a:t>
            </a:r>
            <a:r>
              <a:rPr sz="1400" spc="25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500" spc="60" baseline="47222" dirty="0">
                <a:solidFill>
                  <a:srgbClr val="0A1107"/>
                </a:solidFill>
                <a:latin typeface="Symbola"/>
                <a:cs typeface="Symbola"/>
              </a:rPr>
              <a:t>5</a:t>
            </a:r>
            <a:endParaRPr sz="1500" baseline="47222">
              <a:latin typeface="Symbola"/>
              <a:cs typeface="Symbol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6221" y="4102100"/>
            <a:ext cx="1752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0" dirty="0">
                <a:solidFill>
                  <a:srgbClr val="0A1107"/>
                </a:solidFill>
                <a:latin typeface="Symbola"/>
                <a:cs typeface="Symbola"/>
              </a:rPr>
              <a:t>11</a:t>
            </a:r>
            <a:endParaRPr sz="1000"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0427" y="5638800"/>
              <a:ext cx="745236" cy="74523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4867655"/>
              <a:ext cx="1979676" cy="1424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368" y="4326635"/>
              <a:ext cx="1274064" cy="6217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28800" y="292608"/>
            <a:ext cx="8572500" cy="1600200"/>
          </a:xfrm>
          <a:prstGeom prst="rect">
            <a:avLst/>
          </a:prstGeom>
          <a:solidFill>
            <a:srgbClr val="FFFFFF">
              <a:alpha val="74900"/>
            </a:srgbClr>
          </a:solidFill>
        </p:spPr>
        <p:txBody>
          <a:bodyPr vert="horz" wrap="square" lIns="0" tIns="147320" rIns="0" bIns="0" rtlCol="0">
            <a:spAutoFit/>
          </a:bodyPr>
          <a:lstStyle/>
          <a:p>
            <a:pPr marL="697230">
              <a:lnSpc>
                <a:spcPct val="100000"/>
              </a:lnSpc>
              <a:spcBef>
                <a:spcPts val="1160"/>
              </a:spcBef>
            </a:pP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Câu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2</a:t>
            </a:r>
            <a:r>
              <a:rPr sz="28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:</a:t>
            </a:r>
            <a:r>
              <a:rPr sz="2800" b="1" spc="-8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Trong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một</a:t>
            </a:r>
            <a:r>
              <a:rPr sz="28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tổ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có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5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6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28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gái.</a:t>
            </a:r>
            <a:endParaRPr sz="2800">
              <a:latin typeface="Times New Roman"/>
              <a:cs typeface="Times New Roman"/>
            </a:endParaRPr>
          </a:p>
          <a:p>
            <a:pPr marL="1872614">
              <a:lnSpc>
                <a:spcPct val="100000"/>
              </a:lnSpc>
            </a:pP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Viết</a:t>
            </a:r>
            <a:r>
              <a:rPr sz="28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28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2800" b="1" spc="-5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28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2800" b="1" spc="-5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gái</a:t>
            </a:r>
            <a:r>
              <a:rPr sz="2800" b="1" spc="-5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28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28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28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A1107"/>
                </a:solidFill>
                <a:latin typeface="Times New Roman"/>
                <a:cs typeface="Times New Roman"/>
              </a:rPr>
              <a:t>cả</a:t>
            </a:r>
            <a:r>
              <a:rPr sz="28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28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tổ.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28800" y="2045207"/>
            <a:ext cx="8572500" cy="1301750"/>
          </a:xfrm>
          <a:custGeom>
            <a:avLst/>
            <a:gdLst/>
            <a:ahLst/>
            <a:cxnLst/>
            <a:rect l="l" t="t" r="r" b="b"/>
            <a:pathLst>
              <a:path w="8572500" h="1301750">
                <a:moveTo>
                  <a:pt x="8572500" y="0"/>
                </a:moveTo>
                <a:lnTo>
                  <a:pt x="0" y="0"/>
                </a:lnTo>
                <a:lnTo>
                  <a:pt x="0" y="1301496"/>
                </a:lnTo>
                <a:lnTo>
                  <a:pt x="8572500" y="1301496"/>
                </a:lnTo>
                <a:lnTo>
                  <a:pt x="8572500" y="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6694" y="2048078"/>
            <a:ext cx="6475095" cy="119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9067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cả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tổ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là:</a:t>
            </a:r>
            <a:endParaRPr sz="2400">
              <a:latin typeface="Times New Roman"/>
              <a:cs typeface="Times New Roman"/>
            </a:endParaRPr>
          </a:p>
          <a:p>
            <a:pPr marR="22161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6+ 5=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11 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(bạn)</a:t>
            </a:r>
            <a:endParaRPr sz="2400">
              <a:latin typeface="Times New Roman"/>
              <a:cs typeface="Times New Roman"/>
            </a:endParaRPr>
          </a:p>
          <a:p>
            <a:pPr marL="1206500" algn="ctr">
              <a:lnSpc>
                <a:spcPct val="100000"/>
              </a:lnSpc>
              <a:spcBef>
                <a:spcPts val="550"/>
              </a:spcBef>
            </a:pP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Tỉ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bạn gái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à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bạn của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cả</a:t>
            </a:r>
            <a:r>
              <a:rPr sz="24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tổ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0000"/>
                </a:solidFill>
                <a:latin typeface="Times New Roman"/>
                <a:cs typeface="Times New Roman"/>
              </a:rPr>
              <a:t>6:11</a:t>
            </a:r>
            <a:r>
              <a:rPr sz="24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Times New Roman"/>
                <a:cs typeface="Times New Roman"/>
              </a:rPr>
              <a:t>hay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34400" y="3071114"/>
            <a:ext cx="257810" cy="20320"/>
          </a:xfrm>
          <a:custGeom>
            <a:avLst/>
            <a:gdLst/>
            <a:ahLst/>
            <a:cxnLst/>
            <a:rect l="l" t="t" r="r" b="b"/>
            <a:pathLst>
              <a:path w="257809" h="20319">
                <a:moveTo>
                  <a:pt x="257555" y="0"/>
                </a:moveTo>
                <a:lnTo>
                  <a:pt x="0" y="0"/>
                </a:lnTo>
                <a:lnTo>
                  <a:pt x="0" y="19812"/>
                </a:lnTo>
                <a:lnTo>
                  <a:pt x="257555" y="19812"/>
                </a:lnTo>
                <a:lnTo>
                  <a:pt x="25755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535669" y="2689022"/>
            <a:ext cx="269240" cy="69024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615"/>
              </a:spcBef>
            </a:pPr>
            <a:r>
              <a:rPr sz="1750" spc="80" dirty="0">
                <a:solidFill>
                  <a:srgbClr val="FF0000"/>
                </a:solidFill>
                <a:latin typeface="Symbola"/>
                <a:cs typeface="Symbola"/>
              </a:rPr>
              <a:t>6</a:t>
            </a:r>
            <a:endParaRPr sz="1750">
              <a:latin typeface="Symbola"/>
              <a:cs typeface="Symbola"/>
            </a:endParaRPr>
          </a:p>
          <a:p>
            <a:pPr>
              <a:lnSpc>
                <a:spcPct val="100000"/>
              </a:lnSpc>
              <a:spcBef>
                <a:spcPts val="515"/>
              </a:spcBef>
            </a:pPr>
            <a:r>
              <a:rPr sz="1750" spc="95" dirty="0">
                <a:solidFill>
                  <a:srgbClr val="FF0000"/>
                </a:solidFill>
                <a:latin typeface="Symbola"/>
                <a:cs typeface="Symbola"/>
              </a:rPr>
              <a:t>11</a:t>
            </a:r>
            <a:endParaRPr sz="1750">
              <a:latin typeface="Symbola"/>
              <a:cs typeface="Symbol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55064" y="3422650"/>
            <a:ext cx="5662295" cy="1678305"/>
            <a:chOff x="1655064" y="3422650"/>
            <a:chExt cx="5662295" cy="167830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64" y="3802379"/>
              <a:ext cx="1414272" cy="129844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4858766" y="0"/>
                  </a:moveTo>
                  <a:lnTo>
                    <a:pt x="94742" y="0"/>
                  </a:lnTo>
                  <a:lnTo>
                    <a:pt x="94742" y="523620"/>
                  </a:lnTo>
                  <a:lnTo>
                    <a:pt x="0" y="794638"/>
                  </a:lnTo>
                  <a:lnTo>
                    <a:pt x="94742" y="748030"/>
                  </a:lnTo>
                  <a:lnTo>
                    <a:pt x="94742" y="897636"/>
                  </a:lnTo>
                  <a:lnTo>
                    <a:pt x="4858766" y="897636"/>
                  </a:lnTo>
                  <a:lnTo>
                    <a:pt x="4858766" y="0"/>
                  </a:lnTo>
                  <a:close/>
                </a:path>
              </a:pathLst>
            </a:custGeom>
            <a:solidFill>
              <a:srgbClr val="C5DCEE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94742" y="0"/>
                  </a:moveTo>
                  <a:lnTo>
                    <a:pt x="888746" y="0"/>
                  </a:lnTo>
                  <a:lnTo>
                    <a:pt x="2079752" y="0"/>
                  </a:lnTo>
                  <a:lnTo>
                    <a:pt x="4858766" y="0"/>
                  </a:lnTo>
                  <a:lnTo>
                    <a:pt x="4858766" y="523620"/>
                  </a:lnTo>
                  <a:lnTo>
                    <a:pt x="4858766" y="748030"/>
                  </a:lnTo>
                  <a:lnTo>
                    <a:pt x="4858766" y="897636"/>
                  </a:lnTo>
                  <a:lnTo>
                    <a:pt x="2079752" y="897636"/>
                  </a:lnTo>
                  <a:lnTo>
                    <a:pt x="888746" y="897636"/>
                  </a:lnTo>
                  <a:lnTo>
                    <a:pt x="94742" y="897636"/>
                  </a:lnTo>
                  <a:lnTo>
                    <a:pt x="94742" y="748030"/>
                  </a:lnTo>
                  <a:lnTo>
                    <a:pt x="0" y="794638"/>
                  </a:lnTo>
                  <a:lnTo>
                    <a:pt x="94742" y="523620"/>
                  </a:lnTo>
                  <a:lnTo>
                    <a:pt x="94742" y="0"/>
                  </a:lnTo>
                  <a:close/>
                </a:path>
              </a:pathLst>
            </a:custGeom>
            <a:ln w="12700">
              <a:solidFill>
                <a:srgbClr val="A4C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669285" y="3495547"/>
            <a:ext cx="23818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của cả</a:t>
            </a:r>
            <a:r>
              <a:rPr sz="14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tổ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spc="-25" dirty="0">
                <a:solidFill>
                  <a:srgbClr val="0A1107"/>
                </a:solidFill>
                <a:latin typeface="Times New Roman"/>
                <a:cs typeface="Times New Roman"/>
              </a:rPr>
              <a:t>là:</a:t>
            </a:r>
            <a:endParaRPr sz="1400">
              <a:latin typeface="Times New Roman"/>
              <a:cs typeface="Times New Roman"/>
            </a:endParaRPr>
          </a:p>
          <a:p>
            <a:pPr marL="1301750">
              <a:lnSpc>
                <a:spcPct val="100000"/>
              </a:lnSpc>
            </a:pP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6+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5=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11</a:t>
            </a:r>
            <a:r>
              <a:rPr sz="14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(bạn)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02272" y="4095622"/>
            <a:ext cx="149860" cy="12700"/>
          </a:xfrm>
          <a:custGeom>
            <a:avLst/>
            <a:gdLst/>
            <a:ahLst/>
            <a:cxnLst/>
            <a:rect l="l" t="t" r="r" b="b"/>
            <a:pathLst>
              <a:path w="149859" h="12700">
                <a:moveTo>
                  <a:pt x="149351" y="0"/>
                </a:moveTo>
                <a:lnTo>
                  <a:pt x="0" y="0"/>
                </a:lnTo>
                <a:lnTo>
                  <a:pt x="0" y="12192"/>
                </a:lnTo>
                <a:lnTo>
                  <a:pt x="149351" y="12192"/>
                </a:lnTo>
                <a:lnTo>
                  <a:pt x="149351" y="0"/>
                </a:lnTo>
                <a:close/>
              </a:path>
            </a:pathLst>
          </a:custGeom>
          <a:solidFill>
            <a:srgbClr val="0A110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355594" y="3961891"/>
            <a:ext cx="32975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gái</a:t>
            </a:r>
            <a:r>
              <a:rPr sz="14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à</a:t>
            </a:r>
            <a:r>
              <a:rPr sz="1400" spc="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4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cả</a:t>
            </a:r>
            <a:r>
              <a:rPr sz="1400" spc="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tổ</a:t>
            </a:r>
            <a:r>
              <a:rPr sz="14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là</a:t>
            </a:r>
            <a:r>
              <a:rPr sz="1400" spc="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6:11</a:t>
            </a:r>
            <a:r>
              <a:rPr sz="1400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400" dirty="0">
                <a:solidFill>
                  <a:srgbClr val="0A1107"/>
                </a:solidFill>
                <a:latin typeface="Times New Roman"/>
                <a:cs typeface="Times New Roman"/>
              </a:rPr>
              <a:t>hay</a:t>
            </a:r>
            <a:r>
              <a:rPr sz="1400" spc="26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500" spc="60" baseline="47222" dirty="0">
                <a:solidFill>
                  <a:srgbClr val="0A1107"/>
                </a:solidFill>
                <a:latin typeface="Symbola"/>
                <a:cs typeface="Symbola"/>
              </a:rPr>
              <a:t>6</a:t>
            </a:r>
            <a:endParaRPr sz="1500" baseline="47222">
              <a:latin typeface="Symbola"/>
              <a:cs typeface="Symb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90461" y="4100576"/>
            <a:ext cx="17526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60" dirty="0">
                <a:solidFill>
                  <a:srgbClr val="0A1107"/>
                </a:solidFill>
                <a:latin typeface="Symbola"/>
                <a:cs typeface="Symbola"/>
              </a:rPr>
              <a:t>11</a:t>
            </a:r>
            <a:endParaRPr sz="1000"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4604" y="5506211"/>
              <a:ext cx="1438655" cy="11338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4867655"/>
              <a:ext cx="1979676" cy="1424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368" y="4326635"/>
              <a:ext cx="1274064" cy="6217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28800" y="292608"/>
            <a:ext cx="8572500" cy="1600200"/>
          </a:xfrm>
          <a:prstGeom prst="rect">
            <a:avLst/>
          </a:prstGeom>
          <a:solidFill>
            <a:srgbClr val="FFFFFF">
              <a:alpha val="74900"/>
            </a:srgbClr>
          </a:solidFill>
        </p:spPr>
        <p:txBody>
          <a:bodyPr vert="horz" wrap="square" lIns="0" tIns="55244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434"/>
              </a:spcBef>
            </a:pP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Câu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3:</a:t>
            </a:r>
            <a:r>
              <a:rPr sz="3200" b="1" spc="-9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Trong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một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tổ</a:t>
            </a:r>
            <a:r>
              <a:rPr sz="32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có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5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32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3200" b="1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6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gái.</a:t>
            </a:r>
            <a:endParaRPr sz="3200">
              <a:latin typeface="Times New Roman"/>
              <a:cs typeface="Times New Roman"/>
            </a:endParaRPr>
          </a:p>
          <a:p>
            <a:pPr marL="1471295">
              <a:lnSpc>
                <a:spcPct val="100000"/>
              </a:lnSpc>
            </a:pP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Viết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3200" b="1" spc="-4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32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3200" b="1" spc="-3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3200" b="1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3200" b="1" spc="-4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1" spc="-20" dirty="0">
                <a:solidFill>
                  <a:srgbClr val="0A1107"/>
                </a:solidFill>
                <a:latin typeface="Times New Roman"/>
                <a:cs typeface="Times New Roman"/>
              </a:rPr>
              <a:t>gái.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828800" y="2045207"/>
            <a:ext cx="8572500" cy="1301750"/>
            <a:chOff x="1828800" y="2045207"/>
            <a:chExt cx="8572500" cy="1301750"/>
          </a:xfrm>
        </p:grpSpPr>
        <p:sp>
          <p:nvSpPr>
            <p:cNvPr id="9" name="object 9"/>
            <p:cNvSpPr/>
            <p:nvPr/>
          </p:nvSpPr>
          <p:spPr>
            <a:xfrm>
              <a:off x="1828800" y="2045207"/>
              <a:ext cx="8572500" cy="1301750"/>
            </a:xfrm>
            <a:custGeom>
              <a:avLst/>
              <a:gdLst/>
              <a:ahLst/>
              <a:cxnLst/>
              <a:rect l="l" t="t" r="r" b="b"/>
              <a:pathLst>
                <a:path w="8572500" h="1301750">
                  <a:moveTo>
                    <a:pt x="8572500" y="0"/>
                  </a:moveTo>
                  <a:lnTo>
                    <a:pt x="0" y="0"/>
                  </a:lnTo>
                  <a:lnTo>
                    <a:pt x="0" y="1301496"/>
                  </a:lnTo>
                  <a:lnTo>
                    <a:pt x="8572500" y="1301496"/>
                  </a:lnTo>
                  <a:lnTo>
                    <a:pt x="8572500" y="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63734" y="2710179"/>
              <a:ext cx="172720" cy="26034"/>
            </a:xfrm>
            <a:custGeom>
              <a:avLst/>
              <a:gdLst/>
              <a:ahLst/>
              <a:cxnLst/>
              <a:rect l="l" t="t" r="r" b="b"/>
              <a:pathLst>
                <a:path w="172720" h="26035">
                  <a:moveTo>
                    <a:pt x="172211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72211" y="25908"/>
                  </a:lnTo>
                  <a:lnTo>
                    <a:pt x="1722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68752" y="2418664"/>
            <a:ext cx="7306309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Tỉ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của số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trai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bạn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gái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sz="3200" spc="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hay</a:t>
            </a:r>
            <a:r>
              <a:rPr sz="3200" spc="-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525" spc="187" baseline="43735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endParaRPr sz="3525" baseline="43735">
              <a:latin typeface="Symbola"/>
              <a:cs typeface="Symbol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64878" y="2733294"/>
            <a:ext cx="18478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spc="125" dirty="0">
                <a:solidFill>
                  <a:srgbClr val="FF0000"/>
                </a:solidFill>
                <a:latin typeface="Symbola"/>
                <a:cs typeface="Symbola"/>
              </a:rPr>
              <a:t>6</a:t>
            </a:r>
            <a:endParaRPr sz="2350">
              <a:latin typeface="Symbola"/>
              <a:cs typeface="Symbol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55064" y="3422650"/>
            <a:ext cx="5662295" cy="1678305"/>
            <a:chOff x="1655064" y="3422650"/>
            <a:chExt cx="5662295" cy="16783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64" y="3802379"/>
              <a:ext cx="1414272" cy="1298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4858766" y="0"/>
                  </a:moveTo>
                  <a:lnTo>
                    <a:pt x="94742" y="0"/>
                  </a:lnTo>
                  <a:lnTo>
                    <a:pt x="94742" y="523620"/>
                  </a:lnTo>
                  <a:lnTo>
                    <a:pt x="0" y="794638"/>
                  </a:lnTo>
                  <a:lnTo>
                    <a:pt x="94742" y="748030"/>
                  </a:lnTo>
                  <a:lnTo>
                    <a:pt x="94742" y="897636"/>
                  </a:lnTo>
                  <a:lnTo>
                    <a:pt x="4858766" y="897636"/>
                  </a:lnTo>
                  <a:lnTo>
                    <a:pt x="4858766" y="0"/>
                  </a:lnTo>
                  <a:close/>
                </a:path>
              </a:pathLst>
            </a:custGeom>
            <a:solidFill>
              <a:srgbClr val="C5DCEE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94742" y="0"/>
                  </a:moveTo>
                  <a:lnTo>
                    <a:pt x="888746" y="0"/>
                  </a:lnTo>
                  <a:lnTo>
                    <a:pt x="2079752" y="0"/>
                  </a:lnTo>
                  <a:lnTo>
                    <a:pt x="4858766" y="0"/>
                  </a:lnTo>
                  <a:lnTo>
                    <a:pt x="4858766" y="523620"/>
                  </a:lnTo>
                  <a:lnTo>
                    <a:pt x="4858766" y="748030"/>
                  </a:lnTo>
                  <a:lnTo>
                    <a:pt x="4858766" y="897636"/>
                  </a:lnTo>
                  <a:lnTo>
                    <a:pt x="2079752" y="897636"/>
                  </a:lnTo>
                  <a:lnTo>
                    <a:pt x="888746" y="897636"/>
                  </a:lnTo>
                  <a:lnTo>
                    <a:pt x="94742" y="897636"/>
                  </a:lnTo>
                  <a:lnTo>
                    <a:pt x="94742" y="748030"/>
                  </a:lnTo>
                  <a:lnTo>
                    <a:pt x="0" y="794638"/>
                  </a:lnTo>
                  <a:lnTo>
                    <a:pt x="94742" y="523620"/>
                  </a:lnTo>
                  <a:lnTo>
                    <a:pt x="94742" y="0"/>
                  </a:lnTo>
                  <a:close/>
                </a:path>
              </a:pathLst>
            </a:custGeom>
            <a:ln w="12700">
              <a:solidFill>
                <a:srgbClr val="A4C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12001" y="3885183"/>
              <a:ext cx="97790" cy="15240"/>
            </a:xfrm>
            <a:custGeom>
              <a:avLst/>
              <a:gdLst/>
              <a:ahLst/>
              <a:cxnLst/>
              <a:rect l="l" t="t" r="r" b="b"/>
              <a:pathLst>
                <a:path w="97790" h="15239">
                  <a:moveTo>
                    <a:pt x="97535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97535" y="15239"/>
                  </a:lnTo>
                  <a:lnTo>
                    <a:pt x="97535" y="0"/>
                  </a:lnTo>
                  <a:close/>
                </a:path>
              </a:pathLst>
            </a:custGeom>
            <a:solidFill>
              <a:srgbClr val="0A1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99689" y="3717797"/>
            <a:ext cx="41484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18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1800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8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trai</a:t>
            </a:r>
            <a:r>
              <a:rPr sz="18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bạn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gái</a:t>
            </a:r>
            <a:r>
              <a:rPr sz="18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là</a:t>
            </a:r>
            <a:r>
              <a:rPr sz="18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5</a:t>
            </a:r>
            <a:r>
              <a:rPr sz="18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: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6</a:t>
            </a:r>
            <a:r>
              <a:rPr sz="18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hay</a:t>
            </a:r>
            <a:r>
              <a:rPr sz="18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950" spc="89" baseline="44871" dirty="0">
                <a:solidFill>
                  <a:srgbClr val="0A1107"/>
                </a:solidFill>
                <a:latin typeface="Symbola"/>
                <a:cs typeface="Symbola"/>
              </a:rPr>
              <a:t>5</a:t>
            </a:r>
            <a:endParaRPr sz="1950" baseline="44871">
              <a:latin typeface="Symbola"/>
              <a:cs typeface="Symb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00190" y="3893058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60" dirty="0">
                <a:solidFill>
                  <a:srgbClr val="0A1107"/>
                </a:solidFill>
                <a:latin typeface="Symbola"/>
                <a:cs typeface="Symbola"/>
              </a:rPr>
              <a:t>6</a:t>
            </a:r>
            <a:endParaRPr sz="1300"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50992" y="5559552"/>
              <a:ext cx="1328928" cy="11277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4867655"/>
              <a:ext cx="1979676" cy="1424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87368" y="4326635"/>
              <a:ext cx="1274064" cy="6217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28800" y="292608"/>
            <a:ext cx="8572500" cy="1600200"/>
          </a:xfrm>
          <a:prstGeom prst="rect">
            <a:avLst/>
          </a:prstGeom>
          <a:solidFill>
            <a:srgbClr val="FFFFFF">
              <a:alpha val="74900"/>
            </a:srgbClr>
          </a:solidFill>
        </p:spPr>
        <p:txBody>
          <a:bodyPr vert="horz" wrap="square" lIns="0" tIns="755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95"/>
              </a:spcBef>
            </a:pP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dirty="0">
                <a:solidFill>
                  <a:srgbClr val="0A1107"/>
                </a:solidFill>
              </a:rPr>
              <a:t>Câu</a:t>
            </a:r>
            <a:r>
              <a:rPr sz="3200" spc="-15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4:</a:t>
            </a:r>
            <a:r>
              <a:rPr sz="3200" spc="-80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Tỉ</a:t>
            </a:r>
            <a:r>
              <a:rPr sz="3200" spc="-5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số</a:t>
            </a:r>
            <a:r>
              <a:rPr sz="3200" spc="-10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của</a:t>
            </a:r>
            <a:r>
              <a:rPr sz="3200" spc="-5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a</a:t>
            </a:r>
            <a:r>
              <a:rPr sz="3200" spc="-10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và</a:t>
            </a:r>
            <a:r>
              <a:rPr sz="3200" spc="-20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b</a:t>
            </a:r>
            <a:r>
              <a:rPr sz="3200" spc="-10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có</a:t>
            </a:r>
            <a:r>
              <a:rPr sz="3200" spc="-10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dạng</a:t>
            </a:r>
            <a:r>
              <a:rPr sz="3200" spc="-25" dirty="0">
                <a:solidFill>
                  <a:srgbClr val="0A1107"/>
                </a:solidFill>
              </a:rPr>
              <a:t> </a:t>
            </a:r>
            <a:r>
              <a:rPr sz="3200" dirty="0">
                <a:solidFill>
                  <a:srgbClr val="0A1107"/>
                </a:solidFill>
              </a:rPr>
              <a:t>là</a:t>
            </a:r>
            <a:r>
              <a:rPr sz="3200" spc="-10" dirty="0">
                <a:solidFill>
                  <a:srgbClr val="0A1107"/>
                </a:solidFill>
              </a:rPr>
              <a:t> </a:t>
            </a:r>
            <a:r>
              <a:rPr sz="3200" spc="-25" dirty="0">
                <a:solidFill>
                  <a:srgbClr val="0A1107"/>
                </a:solidFill>
              </a:rPr>
              <a:t>gì?</a:t>
            </a:r>
            <a:endParaRPr sz="3200"/>
          </a:p>
        </p:txBody>
      </p:sp>
      <p:grpSp>
        <p:nvGrpSpPr>
          <p:cNvPr id="8" name="object 8"/>
          <p:cNvGrpSpPr/>
          <p:nvPr/>
        </p:nvGrpSpPr>
        <p:grpSpPr>
          <a:xfrm>
            <a:off x="1828800" y="2045207"/>
            <a:ext cx="8572500" cy="1301750"/>
            <a:chOff x="1828800" y="2045207"/>
            <a:chExt cx="8572500" cy="1301750"/>
          </a:xfrm>
        </p:grpSpPr>
        <p:sp>
          <p:nvSpPr>
            <p:cNvPr id="9" name="object 9"/>
            <p:cNvSpPr/>
            <p:nvPr/>
          </p:nvSpPr>
          <p:spPr>
            <a:xfrm>
              <a:off x="1828800" y="2045207"/>
              <a:ext cx="8572500" cy="1301750"/>
            </a:xfrm>
            <a:custGeom>
              <a:avLst/>
              <a:gdLst/>
              <a:ahLst/>
              <a:cxnLst/>
              <a:rect l="l" t="t" r="r" b="b"/>
              <a:pathLst>
                <a:path w="8572500" h="1301750">
                  <a:moveTo>
                    <a:pt x="8572500" y="0"/>
                  </a:moveTo>
                  <a:lnTo>
                    <a:pt x="0" y="0"/>
                  </a:lnTo>
                  <a:lnTo>
                    <a:pt x="0" y="1301496"/>
                  </a:lnTo>
                  <a:lnTo>
                    <a:pt x="8572500" y="1301496"/>
                  </a:lnTo>
                  <a:lnTo>
                    <a:pt x="8572500" y="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14766" y="2686430"/>
              <a:ext cx="193675" cy="26034"/>
            </a:xfrm>
            <a:custGeom>
              <a:avLst/>
              <a:gdLst/>
              <a:ahLst/>
              <a:cxnLst/>
              <a:rect l="l" t="t" r="r" b="b"/>
              <a:pathLst>
                <a:path w="193675" h="26035">
                  <a:moveTo>
                    <a:pt x="193548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193548" y="25908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918957" y="2709417"/>
            <a:ext cx="191135" cy="3822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350" spc="180" dirty="0">
                <a:solidFill>
                  <a:srgbClr val="FF0000"/>
                </a:solidFill>
                <a:latin typeface="Symbola"/>
                <a:cs typeface="Symbola"/>
              </a:rPr>
              <a:t>𝑏</a:t>
            </a:r>
            <a:endParaRPr sz="2350">
              <a:latin typeface="Symbola"/>
              <a:cs typeface="Symbol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5976" y="2395474"/>
            <a:ext cx="753110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Tỉ</a:t>
            </a:r>
            <a:r>
              <a:rPr sz="3200" spc="-3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và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có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dạng</a:t>
            </a:r>
            <a:r>
              <a:rPr sz="3200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32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hay</a:t>
            </a:r>
            <a:r>
              <a:rPr sz="32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525" spc="277" baseline="43735" dirty="0">
                <a:solidFill>
                  <a:srgbClr val="FF0000"/>
                </a:solidFill>
                <a:latin typeface="Symbola"/>
                <a:cs typeface="Symbola"/>
              </a:rPr>
              <a:t>𝑎</a:t>
            </a:r>
            <a:r>
              <a:rPr sz="3525" spc="232" baseline="43735" dirty="0">
                <a:solidFill>
                  <a:srgbClr val="FF0000"/>
                </a:solidFill>
                <a:latin typeface="Symbola"/>
                <a:cs typeface="Symbola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(b</a:t>
            </a:r>
            <a:r>
              <a:rPr sz="32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0000"/>
                </a:solidFill>
                <a:latin typeface="Times New Roman"/>
                <a:cs typeface="Times New Roman"/>
              </a:rPr>
              <a:t>khác</a:t>
            </a:r>
            <a:r>
              <a:rPr sz="3200" spc="-25" dirty="0">
                <a:solidFill>
                  <a:srgbClr val="FF0000"/>
                </a:solidFill>
                <a:latin typeface="Times New Roman"/>
                <a:cs typeface="Times New Roman"/>
              </a:rPr>
              <a:t> 0)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655064" y="3422650"/>
            <a:ext cx="5662295" cy="1678305"/>
            <a:chOff x="1655064" y="3422650"/>
            <a:chExt cx="5662295" cy="16783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5064" y="3802379"/>
              <a:ext cx="1414272" cy="1298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4858766" y="0"/>
                  </a:moveTo>
                  <a:lnTo>
                    <a:pt x="94742" y="0"/>
                  </a:lnTo>
                  <a:lnTo>
                    <a:pt x="94742" y="523620"/>
                  </a:lnTo>
                  <a:lnTo>
                    <a:pt x="0" y="794638"/>
                  </a:lnTo>
                  <a:lnTo>
                    <a:pt x="94742" y="748030"/>
                  </a:lnTo>
                  <a:lnTo>
                    <a:pt x="94742" y="897636"/>
                  </a:lnTo>
                  <a:lnTo>
                    <a:pt x="4858766" y="897636"/>
                  </a:lnTo>
                  <a:lnTo>
                    <a:pt x="4858766" y="0"/>
                  </a:lnTo>
                  <a:close/>
                </a:path>
              </a:pathLst>
            </a:custGeom>
            <a:solidFill>
              <a:srgbClr val="C5DCEE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94742" y="0"/>
                  </a:moveTo>
                  <a:lnTo>
                    <a:pt x="888746" y="0"/>
                  </a:lnTo>
                  <a:lnTo>
                    <a:pt x="2079752" y="0"/>
                  </a:lnTo>
                  <a:lnTo>
                    <a:pt x="4858766" y="0"/>
                  </a:lnTo>
                  <a:lnTo>
                    <a:pt x="4858766" y="523620"/>
                  </a:lnTo>
                  <a:lnTo>
                    <a:pt x="4858766" y="748030"/>
                  </a:lnTo>
                  <a:lnTo>
                    <a:pt x="4858766" y="897636"/>
                  </a:lnTo>
                  <a:lnTo>
                    <a:pt x="2079752" y="897636"/>
                  </a:lnTo>
                  <a:lnTo>
                    <a:pt x="888746" y="897636"/>
                  </a:lnTo>
                  <a:lnTo>
                    <a:pt x="94742" y="897636"/>
                  </a:lnTo>
                  <a:lnTo>
                    <a:pt x="94742" y="748030"/>
                  </a:lnTo>
                  <a:lnTo>
                    <a:pt x="0" y="794638"/>
                  </a:lnTo>
                  <a:lnTo>
                    <a:pt x="94742" y="523620"/>
                  </a:lnTo>
                  <a:lnTo>
                    <a:pt x="94742" y="0"/>
                  </a:lnTo>
                  <a:close/>
                </a:path>
              </a:pathLst>
            </a:custGeom>
            <a:ln w="12700">
              <a:solidFill>
                <a:srgbClr val="A4C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56809" y="3873119"/>
              <a:ext cx="96520" cy="13970"/>
            </a:xfrm>
            <a:custGeom>
              <a:avLst/>
              <a:gdLst/>
              <a:ahLst/>
              <a:cxnLst/>
              <a:rect l="l" t="t" r="r" b="b"/>
              <a:pathLst>
                <a:path w="96520" h="13970">
                  <a:moveTo>
                    <a:pt x="96012" y="0"/>
                  </a:moveTo>
                  <a:lnTo>
                    <a:pt x="0" y="0"/>
                  </a:lnTo>
                  <a:lnTo>
                    <a:pt x="0" y="13715"/>
                  </a:lnTo>
                  <a:lnTo>
                    <a:pt x="96012" y="13715"/>
                  </a:lnTo>
                  <a:lnTo>
                    <a:pt x="96012" y="0"/>
                  </a:lnTo>
                  <a:close/>
                </a:path>
              </a:pathLst>
            </a:custGeom>
            <a:solidFill>
              <a:srgbClr val="0A1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46267" y="3879595"/>
            <a:ext cx="114300" cy="2032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50" spc="75" dirty="0">
                <a:solidFill>
                  <a:srgbClr val="0A1107"/>
                </a:solidFill>
                <a:latin typeface="Symbola"/>
                <a:cs typeface="Symbola"/>
              </a:rPr>
              <a:t>𝑏</a:t>
            </a:r>
            <a:endParaRPr sz="1150">
              <a:latin typeface="Symbola"/>
              <a:cs typeface="Symbol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49982" y="3722065"/>
            <a:ext cx="39135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6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16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a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1600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có</a:t>
            </a:r>
            <a:r>
              <a:rPr sz="16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dạng</a:t>
            </a:r>
            <a:r>
              <a:rPr sz="16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a</a:t>
            </a:r>
            <a:r>
              <a:rPr sz="16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: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hay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725" spc="165" baseline="45893" dirty="0">
                <a:solidFill>
                  <a:srgbClr val="0A1107"/>
                </a:solidFill>
                <a:latin typeface="Symbola"/>
                <a:cs typeface="Symbola"/>
              </a:rPr>
              <a:t>𝑎</a:t>
            </a:r>
            <a:r>
              <a:rPr sz="1725" spc="112" baseline="45893" dirty="0">
                <a:solidFill>
                  <a:srgbClr val="0A1107"/>
                </a:solidFill>
                <a:latin typeface="Symbola"/>
                <a:cs typeface="Symbola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(</a:t>
            </a:r>
            <a:r>
              <a:rPr sz="16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b</a:t>
            </a:r>
            <a:r>
              <a:rPr sz="16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khác</a:t>
            </a:r>
            <a:r>
              <a:rPr sz="16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0A1107"/>
                </a:solidFill>
                <a:latin typeface="Times New Roman"/>
                <a:cs typeface="Times New Roman"/>
              </a:rPr>
              <a:t>0</a:t>
            </a:r>
            <a:r>
              <a:rPr sz="16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600" spc="-50" dirty="0">
                <a:solidFill>
                  <a:srgbClr val="0A1107"/>
                </a:solidFill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3" y="5579364"/>
              <a:ext cx="923543" cy="8503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52087" y="4867655"/>
              <a:ext cx="1979676" cy="14249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0027" y="5013959"/>
              <a:ext cx="627887" cy="777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38415" y="5440679"/>
              <a:ext cx="646176" cy="11033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1463" y="2769648"/>
              <a:ext cx="3854704" cy="80816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86400" y="4715255"/>
              <a:ext cx="826008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87368" y="4326635"/>
              <a:ext cx="1274064" cy="62179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28800" y="292608"/>
            <a:ext cx="8572500" cy="1600200"/>
          </a:xfrm>
          <a:prstGeom prst="rect">
            <a:avLst/>
          </a:prstGeom>
          <a:solidFill>
            <a:srgbClr val="FFFFFF">
              <a:alpha val="74900"/>
            </a:srgbClr>
          </a:solidFill>
        </p:spPr>
        <p:txBody>
          <a:bodyPr vert="horz" wrap="square" lIns="0" tIns="299085" rIns="0" bIns="0" rtlCol="0">
            <a:spAutoFit/>
          </a:bodyPr>
          <a:lstStyle/>
          <a:p>
            <a:pPr marL="3115945" marR="1946275" indent="-1160145">
              <a:lnSpc>
                <a:spcPct val="100000"/>
              </a:lnSpc>
              <a:spcBef>
                <a:spcPts val="2355"/>
              </a:spcBef>
            </a:pP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Câu</a:t>
            </a:r>
            <a:r>
              <a:rPr sz="3200" b="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5:</a:t>
            </a:r>
            <a:r>
              <a:rPr sz="3200" b="0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a</a:t>
            </a:r>
            <a:r>
              <a:rPr sz="3200" b="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=</a:t>
            </a:r>
            <a:r>
              <a:rPr sz="3200" b="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3</a:t>
            </a:r>
            <a:r>
              <a:rPr sz="3200" b="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km</a:t>
            </a:r>
            <a:r>
              <a:rPr sz="3200" b="0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3200" b="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b</a:t>
            </a:r>
            <a:r>
              <a:rPr sz="3200" b="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=</a:t>
            </a:r>
            <a:r>
              <a:rPr sz="3200" b="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5</a:t>
            </a:r>
            <a:r>
              <a:rPr sz="3200" b="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spc="-25" dirty="0">
                <a:solidFill>
                  <a:srgbClr val="0A1107"/>
                </a:solidFill>
                <a:latin typeface="Times New Roman"/>
                <a:cs typeface="Times New Roman"/>
              </a:rPr>
              <a:t>km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3200" b="0" spc="-2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số của</a:t>
            </a:r>
            <a:r>
              <a:rPr sz="3200" b="0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a</a:t>
            </a:r>
            <a:r>
              <a:rPr sz="3200" b="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và</a:t>
            </a:r>
            <a:r>
              <a:rPr sz="3200" b="0" spc="-3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dirty="0">
                <a:solidFill>
                  <a:srgbClr val="0A1107"/>
                </a:solidFill>
                <a:latin typeface="Times New Roman"/>
                <a:cs typeface="Times New Roman"/>
              </a:rPr>
              <a:t>b</a:t>
            </a:r>
            <a:r>
              <a:rPr sz="3200" b="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3200" b="0" spc="-50" dirty="0">
                <a:solidFill>
                  <a:srgbClr val="0A1107"/>
                </a:solidFill>
                <a:latin typeface="Times New Roman"/>
                <a:cs typeface="Times New Roman"/>
              </a:rPr>
              <a:t>?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28800" y="2045207"/>
            <a:ext cx="8572500" cy="1301750"/>
            <a:chOff x="1828800" y="2045207"/>
            <a:chExt cx="8572500" cy="1301750"/>
          </a:xfrm>
        </p:grpSpPr>
        <p:sp>
          <p:nvSpPr>
            <p:cNvPr id="13" name="object 13"/>
            <p:cNvSpPr/>
            <p:nvPr/>
          </p:nvSpPr>
          <p:spPr>
            <a:xfrm>
              <a:off x="1828800" y="2045207"/>
              <a:ext cx="8572500" cy="1301750"/>
            </a:xfrm>
            <a:custGeom>
              <a:avLst/>
              <a:gdLst/>
              <a:ahLst/>
              <a:cxnLst/>
              <a:rect l="l" t="t" r="r" b="b"/>
              <a:pathLst>
                <a:path w="8572500" h="1301750">
                  <a:moveTo>
                    <a:pt x="8572500" y="0"/>
                  </a:moveTo>
                  <a:lnTo>
                    <a:pt x="0" y="0"/>
                  </a:lnTo>
                  <a:lnTo>
                    <a:pt x="0" y="1301496"/>
                  </a:lnTo>
                  <a:lnTo>
                    <a:pt x="8572500" y="1301496"/>
                  </a:lnTo>
                  <a:lnTo>
                    <a:pt x="8572500" y="0"/>
                  </a:lnTo>
                  <a:close/>
                </a:path>
              </a:pathLst>
            </a:custGeom>
            <a:solidFill>
              <a:srgbClr val="FFFFFF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75598" y="2707004"/>
              <a:ext cx="193675" cy="29209"/>
            </a:xfrm>
            <a:custGeom>
              <a:avLst/>
              <a:gdLst/>
              <a:ahLst/>
              <a:cxnLst/>
              <a:rect l="l" t="t" r="r" b="b"/>
              <a:pathLst>
                <a:path w="193675" h="29210">
                  <a:moveTo>
                    <a:pt x="193548" y="0"/>
                  </a:moveTo>
                  <a:lnTo>
                    <a:pt x="0" y="0"/>
                  </a:lnTo>
                  <a:lnTo>
                    <a:pt x="0" y="28955"/>
                  </a:lnTo>
                  <a:lnTo>
                    <a:pt x="193548" y="28955"/>
                  </a:lnTo>
                  <a:lnTo>
                    <a:pt x="19354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535934" y="2382392"/>
            <a:ext cx="5172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Tỉ</a:t>
            </a:r>
            <a:r>
              <a:rPr sz="3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số</a:t>
            </a:r>
            <a:r>
              <a:rPr sz="36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của</a:t>
            </a:r>
            <a:r>
              <a:rPr sz="3600" spc="-1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sz="3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à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là</a:t>
            </a:r>
            <a:r>
              <a:rPr sz="3600" spc="-2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: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sz="3600" spc="-1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600" dirty="0">
                <a:solidFill>
                  <a:srgbClr val="FF0000"/>
                </a:solidFill>
                <a:latin typeface="Times New Roman"/>
                <a:cs typeface="Times New Roman"/>
              </a:rPr>
              <a:t>hay</a:t>
            </a:r>
            <a:r>
              <a:rPr sz="36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3900" spc="232" baseline="44871" dirty="0">
                <a:solidFill>
                  <a:srgbClr val="FF0000"/>
                </a:solidFill>
                <a:latin typeface="Symbola"/>
                <a:cs typeface="Symbola"/>
              </a:rPr>
              <a:t>3</a:t>
            </a:r>
            <a:endParaRPr sz="3900" baseline="44871">
              <a:latin typeface="Symbola"/>
              <a:cs typeface="Symbol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76742" y="2735960"/>
            <a:ext cx="206375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600" spc="155" dirty="0">
                <a:solidFill>
                  <a:srgbClr val="FF0000"/>
                </a:solidFill>
                <a:latin typeface="Symbola"/>
                <a:cs typeface="Symbola"/>
              </a:rPr>
              <a:t>5</a:t>
            </a:r>
            <a:endParaRPr sz="2600">
              <a:latin typeface="Symbola"/>
              <a:cs typeface="Symbol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655064" y="3422650"/>
            <a:ext cx="5662295" cy="1678305"/>
            <a:chOff x="1655064" y="3422650"/>
            <a:chExt cx="5662295" cy="167830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5064" y="3802379"/>
              <a:ext cx="1414272" cy="129844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4858766" y="0"/>
                  </a:moveTo>
                  <a:lnTo>
                    <a:pt x="94742" y="0"/>
                  </a:lnTo>
                  <a:lnTo>
                    <a:pt x="94742" y="523620"/>
                  </a:lnTo>
                  <a:lnTo>
                    <a:pt x="0" y="794638"/>
                  </a:lnTo>
                  <a:lnTo>
                    <a:pt x="94742" y="748030"/>
                  </a:lnTo>
                  <a:lnTo>
                    <a:pt x="94742" y="897636"/>
                  </a:lnTo>
                  <a:lnTo>
                    <a:pt x="4858766" y="897636"/>
                  </a:lnTo>
                  <a:lnTo>
                    <a:pt x="4858766" y="0"/>
                  </a:lnTo>
                  <a:close/>
                </a:path>
              </a:pathLst>
            </a:custGeom>
            <a:solidFill>
              <a:srgbClr val="C5DCEE">
                <a:alpha val="749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1862" y="3429000"/>
              <a:ext cx="4859020" cy="897890"/>
            </a:xfrm>
            <a:custGeom>
              <a:avLst/>
              <a:gdLst/>
              <a:ahLst/>
              <a:cxnLst/>
              <a:rect l="l" t="t" r="r" b="b"/>
              <a:pathLst>
                <a:path w="4859020" h="897889">
                  <a:moveTo>
                    <a:pt x="94742" y="0"/>
                  </a:moveTo>
                  <a:lnTo>
                    <a:pt x="888746" y="0"/>
                  </a:lnTo>
                  <a:lnTo>
                    <a:pt x="2079752" y="0"/>
                  </a:lnTo>
                  <a:lnTo>
                    <a:pt x="4858766" y="0"/>
                  </a:lnTo>
                  <a:lnTo>
                    <a:pt x="4858766" y="523620"/>
                  </a:lnTo>
                  <a:lnTo>
                    <a:pt x="4858766" y="748030"/>
                  </a:lnTo>
                  <a:lnTo>
                    <a:pt x="4858766" y="897636"/>
                  </a:lnTo>
                  <a:lnTo>
                    <a:pt x="2079752" y="897636"/>
                  </a:lnTo>
                  <a:lnTo>
                    <a:pt x="888746" y="897636"/>
                  </a:lnTo>
                  <a:lnTo>
                    <a:pt x="94742" y="897636"/>
                  </a:lnTo>
                  <a:lnTo>
                    <a:pt x="94742" y="748030"/>
                  </a:lnTo>
                  <a:lnTo>
                    <a:pt x="0" y="794638"/>
                  </a:lnTo>
                  <a:lnTo>
                    <a:pt x="94742" y="523620"/>
                  </a:lnTo>
                  <a:lnTo>
                    <a:pt x="94742" y="0"/>
                  </a:lnTo>
                  <a:close/>
                </a:path>
              </a:pathLst>
            </a:custGeom>
            <a:ln w="12700">
              <a:solidFill>
                <a:srgbClr val="A4C6E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8319" y="3882516"/>
              <a:ext cx="97790" cy="15240"/>
            </a:xfrm>
            <a:custGeom>
              <a:avLst/>
              <a:gdLst/>
              <a:ahLst/>
              <a:cxnLst/>
              <a:rect l="l" t="t" r="r" b="b"/>
              <a:pathLst>
                <a:path w="97789" h="15239">
                  <a:moveTo>
                    <a:pt x="97536" y="0"/>
                  </a:moveTo>
                  <a:lnTo>
                    <a:pt x="0" y="0"/>
                  </a:lnTo>
                  <a:lnTo>
                    <a:pt x="0" y="15239"/>
                  </a:lnTo>
                  <a:lnTo>
                    <a:pt x="97536" y="15239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0A1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612515" y="3715257"/>
            <a:ext cx="2632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Tỉ</a:t>
            </a:r>
            <a:r>
              <a:rPr sz="1800" spc="-1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số</a:t>
            </a:r>
            <a:r>
              <a:rPr sz="18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của</a:t>
            </a:r>
            <a:r>
              <a:rPr sz="18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a</a:t>
            </a:r>
            <a:r>
              <a:rPr sz="1800" spc="-5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à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b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là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3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:</a:t>
            </a:r>
            <a:r>
              <a:rPr sz="1800" spc="-1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5</a:t>
            </a:r>
            <a:r>
              <a:rPr sz="1800" spc="-20" dirty="0">
                <a:solidFill>
                  <a:srgbClr val="0A1107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0A1107"/>
                </a:solidFill>
                <a:latin typeface="Times New Roman"/>
                <a:cs typeface="Times New Roman"/>
              </a:rPr>
              <a:t>hay </a:t>
            </a:r>
            <a:r>
              <a:rPr sz="1950" spc="89" baseline="44871" dirty="0">
                <a:solidFill>
                  <a:srgbClr val="0A1107"/>
                </a:solidFill>
                <a:latin typeface="Symbola"/>
                <a:cs typeface="Symbola"/>
              </a:rPr>
              <a:t>3</a:t>
            </a:r>
            <a:endParaRPr sz="1950" baseline="44871">
              <a:latin typeface="Symbola"/>
              <a:cs typeface="Symbol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6380" y="3890517"/>
            <a:ext cx="1225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60" dirty="0">
                <a:solidFill>
                  <a:srgbClr val="0A1107"/>
                </a:solidFill>
                <a:latin typeface="Symbola"/>
                <a:cs typeface="Symbola"/>
              </a:rPr>
              <a:t>5</a:t>
            </a:r>
            <a:endParaRPr sz="1300">
              <a:latin typeface="Symbola"/>
              <a:cs typeface="Symbol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723" y="-10723"/>
            <a:ext cx="12202795" cy="6879590"/>
            <a:chOff x="-10723" y="-10723"/>
            <a:chExt cx="12202795" cy="6879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3725" y="-10723"/>
              <a:ext cx="6008274" cy="48204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23" y="3533064"/>
              <a:ext cx="6083918" cy="3335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6371" y="1232915"/>
              <a:ext cx="5301996" cy="44729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0919" y="1350217"/>
            <a:ext cx="10831080" cy="55183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612118" y="2528773"/>
            <a:ext cx="422275" cy="1454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350" spc="-50" dirty="0">
                <a:solidFill>
                  <a:srgbClr val="009B92"/>
                </a:solidFill>
                <a:latin typeface="Arial"/>
                <a:cs typeface="Arial"/>
              </a:rPr>
              <a:t>”</a:t>
            </a:r>
            <a:endParaRPr sz="9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5670" y="1107770"/>
            <a:ext cx="422275" cy="1454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350" spc="-50" dirty="0">
                <a:solidFill>
                  <a:srgbClr val="009B92"/>
                </a:solidFill>
                <a:latin typeface="Arial"/>
                <a:cs typeface="Arial"/>
              </a:rPr>
              <a:t>“</a:t>
            </a:r>
            <a:endParaRPr sz="93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124188" y="4435050"/>
            <a:ext cx="2821305" cy="2434590"/>
            <a:chOff x="9124188" y="4435050"/>
            <a:chExt cx="2821305" cy="2434590"/>
          </a:xfrm>
        </p:grpSpPr>
        <p:sp>
          <p:nvSpPr>
            <p:cNvPr id="6" name="object 6"/>
            <p:cNvSpPr/>
            <p:nvPr/>
          </p:nvSpPr>
          <p:spPr>
            <a:xfrm>
              <a:off x="11718073" y="4454779"/>
              <a:ext cx="216535" cy="260350"/>
            </a:xfrm>
            <a:custGeom>
              <a:avLst/>
              <a:gdLst/>
              <a:ahLst/>
              <a:cxnLst/>
              <a:rect l="l" t="t" r="r" b="b"/>
              <a:pathLst>
                <a:path w="216534" h="260350">
                  <a:moveTo>
                    <a:pt x="151473" y="62357"/>
                  </a:moveTo>
                  <a:lnTo>
                    <a:pt x="127827" y="91578"/>
                  </a:lnTo>
                  <a:lnTo>
                    <a:pt x="104134" y="120777"/>
                  </a:lnTo>
                  <a:lnTo>
                    <a:pt x="80392" y="149975"/>
                  </a:lnTo>
                  <a:lnTo>
                    <a:pt x="56604" y="179197"/>
                  </a:lnTo>
                  <a:lnTo>
                    <a:pt x="50972" y="186773"/>
                  </a:lnTo>
                  <a:lnTo>
                    <a:pt x="46412" y="194945"/>
                  </a:lnTo>
                  <a:lnTo>
                    <a:pt x="44281" y="203592"/>
                  </a:lnTo>
                  <a:lnTo>
                    <a:pt x="45936" y="212598"/>
                  </a:lnTo>
                  <a:lnTo>
                    <a:pt x="89620" y="203507"/>
                  </a:lnTo>
                  <a:lnTo>
                    <a:pt x="123326" y="173529"/>
                  </a:lnTo>
                  <a:lnTo>
                    <a:pt x="141440" y="149479"/>
                  </a:lnTo>
                  <a:lnTo>
                    <a:pt x="198590" y="70612"/>
                  </a:lnTo>
                  <a:lnTo>
                    <a:pt x="207240" y="57495"/>
                  </a:lnTo>
                  <a:lnTo>
                    <a:pt x="213877" y="43307"/>
                  </a:lnTo>
                  <a:lnTo>
                    <a:pt x="216396" y="28928"/>
                  </a:lnTo>
                  <a:lnTo>
                    <a:pt x="212687" y="15240"/>
                  </a:lnTo>
                  <a:lnTo>
                    <a:pt x="206664" y="8393"/>
                  </a:lnTo>
                  <a:lnTo>
                    <a:pt x="199177" y="3429"/>
                  </a:lnTo>
                  <a:lnTo>
                    <a:pt x="190666" y="559"/>
                  </a:lnTo>
                  <a:lnTo>
                    <a:pt x="181572" y="0"/>
                  </a:lnTo>
                  <a:lnTo>
                    <a:pt x="172517" y="1210"/>
                  </a:lnTo>
                  <a:lnTo>
                    <a:pt x="109227" y="38850"/>
                  </a:lnTo>
                  <a:lnTo>
                    <a:pt x="76876" y="73310"/>
                  </a:lnTo>
                  <a:lnTo>
                    <a:pt x="48644" y="112010"/>
                  </a:lnTo>
                  <a:lnTo>
                    <a:pt x="22949" y="152400"/>
                  </a:lnTo>
                  <a:lnTo>
                    <a:pt x="2994" y="193341"/>
                  </a:lnTo>
                  <a:lnTo>
                    <a:pt x="0" y="214639"/>
                  </a:lnTo>
                  <a:lnTo>
                    <a:pt x="5423" y="234950"/>
                  </a:lnTo>
                  <a:lnTo>
                    <a:pt x="16698" y="247618"/>
                  </a:lnTo>
                  <a:lnTo>
                    <a:pt x="30950" y="256190"/>
                  </a:lnTo>
                  <a:lnTo>
                    <a:pt x="47107" y="260238"/>
                  </a:lnTo>
                  <a:lnTo>
                    <a:pt x="64097" y="259334"/>
                  </a:lnTo>
                  <a:lnTo>
                    <a:pt x="110460" y="239081"/>
                  </a:lnTo>
                  <a:lnTo>
                    <a:pt x="148064" y="207849"/>
                  </a:lnTo>
                  <a:lnTo>
                    <a:pt x="191760" y="161538"/>
                  </a:lnTo>
                  <a:lnTo>
                    <a:pt x="211036" y="136144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13535" y="4445635"/>
              <a:ext cx="215265" cy="260350"/>
            </a:xfrm>
            <a:custGeom>
              <a:avLst/>
              <a:gdLst/>
              <a:ahLst/>
              <a:cxnLst/>
              <a:rect l="l" t="t" r="r" b="b"/>
              <a:pathLst>
                <a:path w="215265" h="260350">
                  <a:moveTo>
                    <a:pt x="150423" y="62229"/>
                  </a:moveTo>
                  <a:lnTo>
                    <a:pt x="56189" y="179196"/>
                  </a:lnTo>
                  <a:lnTo>
                    <a:pt x="50577" y="186717"/>
                  </a:lnTo>
                  <a:lnTo>
                    <a:pt x="46061" y="194881"/>
                  </a:lnTo>
                  <a:lnTo>
                    <a:pt x="43973" y="203521"/>
                  </a:lnTo>
                  <a:lnTo>
                    <a:pt x="45648" y="212470"/>
                  </a:lnTo>
                  <a:lnTo>
                    <a:pt x="88939" y="203362"/>
                  </a:lnTo>
                  <a:lnTo>
                    <a:pt x="122356" y="173434"/>
                  </a:lnTo>
                  <a:lnTo>
                    <a:pt x="140390" y="149606"/>
                  </a:lnTo>
                  <a:lnTo>
                    <a:pt x="197159" y="70484"/>
                  </a:lnTo>
                  <a:lnTo>
                    <a:pt x="205736" y="57459"/>
                  </a:lnTo>
                  <a:lnTo>
                    <a:pt x="212336" y="43338"/>
                  </a:lnTo>
                  <a:lnTo>
                    <a:pt x="214840" y="28979"/>
                  </a:lnTo>
                  <a:lnTo>
                    <a:pt x="211129" y="15239"/>
                  </a:lnTo>
                  <a:lnTo>
                    <a:pt x="205128" y="8393"/>
                  </a:lnTo>
                  <a:lnTo>
                    <a:pt x="197699" y="3428"/>
                  </a:lnTo>
                  <a:lnTo>
                    <a:pt x="189269" y="559"/>
                  </a:lnTo>
                  <a:lnTo>
                    <a:pt x="180268" y="0"/>
                  </a:lnTo>
                  <a:lnTo>
                    <a:pt x="171305" y="1228"/>
                  </a:lnTo>
                  <a:lnTo>
                    <a:pt x="108388" y="38883"/>
                  </a:lnTo>
                  <a:lnTo>
                    <a:pt x="76303" y="73294"/>
                  </a:lnTo>
                  <a:lnTo>
                    <a:pt x="48289" y="111920"/>
                  </a:lnTo>
                  <a:lnTo>
                    <a:pt x="22788" y="152272"/>
                  </a:lnTo>
                  <a:lnTo>
                    <a:pt x="2944" y="193294"/>
                  </a:lnTo>
                  <a:lnTo>
                    <a:pt x="0" y="214495"/>
                  </a:lnTo>
                  <a:lnTo>
                    <a:pt x="5389" y="234695"/>
                  </a:lnTo>
                  <a:lnTo>
                    <a:pt x="16549" y="247457"/>
                  </a:lnTo>
                  <a:lnTo>
                    <a:pt x="30662" y="256111"/>
                  </a:lnTo>
                  <a:lnTo>
                    <a:pt x="46680" y="260217"/>
                  </a:lnTo>
                  <a:lnTo>
                    <a:pt x="63555" y="259333"/>
                  </a:lnTo>
                  <a:lnTo>
                    <a:pt x="109632" y="239063"/>
                  </a:lnTo>
                  <a:lnTo>
                    <a:pt x="146952" y="207775"/>
                  </a:lnTo>
                  <a:lnTo>
                    <a:pt x="190319" y="161413"/>
                  </a:lnTo>
                  <a:lnTo>
                    <a:pt x="209478" y="136016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24188" y="6045605"/>
              <a:ext cx="1863852" cy="823613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24" y="0"/>
            <a:ext cx="9851390" cy="5577840"/>
            <a:chOff x="24" y="0"/>
            <a:chExt cx="9851390" cy="5577840"/>
          </a:xfrm>
        </p:grpSpPr>
        <p:sp>
          <p:nvSpPr>
            <p:cNvPr id="10" name="object 10"/>
            <p:cNvSpPr/>
            <p:nvPr/>
          </p:nvSpPr>
          <p:spPr>
            <a:xfrm>
              <a:off x="24" y="0"/>
              <a:ext cx="2510155" cy="2026920"/>
            </a:xfrm>
            <a:custGeom>
              <a:avLst/>
              <a:gdLst/>
              <a:ahLst/>
              <a:cxnLst/>
              <a:rect l="l" t="t" r="r" b="b"/>
              <a:pathLst>
                <a:path w="2510155" h="2026920">
                  <a:moveTo>
                    <a:pt x="2510003" y="0"/>
                  </a:moveTo>
                  <a:lnTo>
                    <a:pt x="0" y="8508"/>
                  </a:lnTo>
                  <a:lnTo>
                    <a:pt x="0" y="2026920"/>
                  </a:lnTo>
                  <a:lnTo>
                    <a:pt x="26781" y="1890819"/>
                  </a:lnTo>
                  <a:lnTo>
                    <a:pt x="149754" y="1584198"/>
                  </a:lnTo>
                  <a:lnTo>
                    <a:pt x="432860" y="1259574"/>
                  </a:lnTo>
                  <a:lnTo>
                    <a:pt x="940042" y="1069466"/>
                  </a:lnTo>
                  <a:lnTo>
                    <a:pt x="1828245" y="955815"/>
                  </a:lnTo>
                  <a:lnTo>
                    <a:pt x="2287850" y="806529"/>
                  </a:lnTo>
                  <a:lnTo>
                    <a:pt x="2466042" y="521344"/>
                  </a:lnTo>
                  <a:lnTo>
                    <a:pt x="2510003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9392" y="1970500"/>
              <a:ext cx="155575" cy="288290"/>
            </a:xfrm>
            <a:custGeom>
              <a:avLst/>
              <a:gdLst/>
              <a:ahLst/>
              <a:cxnLst/>
              <a:rect l="l" t="t" r="r" b="b"/>
              <a:pathLst>
                <a:path w="155575" h="288289">
                  <a:moveTo>
                    <a:pt x="72839" y="70643"/>
                  </a:moveTo>
                  <a:lnTo>
                    <a:pt x="65029" y="105790"/>
                  </a:lnTo>
                  <a:lnTo>
                    <a:pt x="57121" y="140938"/>
                  </a:lnTo>
                  <a:lnTo>
                    <a:pt x="49334" y="176085"/>
                  </a:lnTo>
                  <a:lnTo>
                    <a:pt x="41889" y="211232"/>
                  </a:lnTo>
                  <a:lnTo>
                    <a:pt x="40281" y="220196"/>
                  </a:lnTo>
                  <a:lnTo>
                    <a:pt x="39934" y="229314"/>
                  </a:lnTo>
                  <a:lnTo>
                    <a:pt x="41790" y="237646"/>
                  </a:lnTo>
                  <a:lnTo>
                    <a:pt x="46791" y="244252"/>
                  </a:lnTo>
                  <a:lnTo>
                    <a:pt x="59785" y="237732"/>
                  </a:lnTo>
                  <a:lnTo>
                    <a:pt x="87355" y="205263"/>
                  </a:lnTo>
                  <a:lnTo>
                    <a:pt x="99540" y="163972"/>
                  </a:lnTo>
                  <a:lnTo>
                    <a:pt x="101655" y="149764"/>
                  </a:lnTo>
                  <a:lnTo>
                    <a:pt x="105498" y="126791"/>
                  </a:lnTo>
                  <a:lnTo>
                    <a:pt x="113097" y="80845"/>
                  </a:lnTo>
                  <a:lnTo>
                    <a:pt x="118616" y="43106"/>
                  </a:lnTo>
                  <a:lnTo>
                    <a:pt x="105071" y="4476"/>
                  </a:lnTo>
                  <a:lnTo>
                    <a:pt x="88421" y="0"/>
                  </a:lnTo>
                  <a:lnTo>
                    <a:pt x="79868" y="1119"/>
                  </a:lnTo>
                  <a:lnTo>
                    <a:pt x="47223" y="28860"/>
                  </a:lnTo>
                  <a:lnTo>
                    <a:pt x="26750" y="68738"/>
                  </a:lnTo>
                  <a:lnTo>
                    <a:pt x="13760" y="111950"/>
                  </a:lnTo>
                  <a:lnTo>
                    <a:pt x="5973" y="157019"/>
                  </a:lnTo>
                  <a:lnTo>
                    <a:pt x="1109" y="202469"/>
                  </a:lnTo>
                  <a:lnTo>
                    <a:pt x="0" y="224301"/>
                  </a:lnTo>
                  <a:lnTo>
                    <a:pt x="1854" y="246062"/>
                  </a:lnTo>
                  <a:lnTo>
                    <a:pt x="8672" y="265584"/>
                  </a:lnTo>
                  <a:lnTo>
                    <a:pt x="22458" y="280701"/>
                  </a:lnTo>
                  <a:lnTo>
                    <a:pt x="37598" y="286692"/>
                  </a:lnTo>
                  <a:lnTo>
                    <a:pt x="53500" y="287956"/>
                  </a:lnTo>
                  <a:lnTo>
                    <a:pt x="69092" y="284577"/>
                  </a:lnTo>
                  <a:lnTo>
                    <a:pt x="105289" y="253174"/>
                  </a:lnTo>
                  <a:lnTo>
                    <a:pt x="132469" y="196842"/>
                  </a:lnTo>
                  <a:lnTo>
                    <a:pt x="149902" y="138580"/>
                  </a:lnTo>
                  <a:lnTo>
                    <a:pt x="155452" y="108616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3297" y="1964404"/>
              <a:ext cx="154305" cy="288290"/>
            </a:xfrm>
            <a:custGeom>
              <a:avLst/>
              <a:gdLst/>
              <a:ahLst/>
              <a:cxnLst/>
              <a:rect l="l" t="t" r="r" b="b"/>
              <a:pathLst>
                <a:path w="154304" h="288289">
                  <a:moveTo>
                    <a:pt x="71631" y="70770"/>
                  </a:moveTo>
                  <a:lnTo>
                    <a:pt x="63935" y="105878"/>
                  </a:lnTo>
                  <a:lnTo>
                    <a:pt x="56139" y="140938"/>
                  </a:lnTo>
                  <a:lnTo>
                    <a:pt x="48459" y="175998"/>
                  </a:lnTo>
                  <a:lnTo>
                    <a:pt x="41113" y="211105"/>
                  </a:lnTo>
                  <a:lnTo>
                    <a:pt x="39531" y="220126"/>
                  </a:lnTo>
                  <a:lnTo>
                    <a:pt x="39194" y="229266"/>
                  </a:lnTo>
                  <a:lnTo>
                    <a:pt x="41025" y="237644"/>
                  </a:lnTo>
                  <a:lnTo>
                    <a:pt x="45952" y="244379"/>
                  </a:lnTo>
                  <a:lnTo>
                    <a:pt x="58791" y="237859"/>
                  </a:lnTo>
                  <a:lnTo>
                    <a:pt x="85944" y="205390"/>
                  </a:lnTo>
                  <a:lnTo>
                    <a:pt x="98078" y="163921"/>
                  </a:lnTo>
                  <a:lnTo>
                    <a:pt x="100257" y="149637"/>
                  </a:lnTo>
                  <a:lnTo>
                    <a:pt x="114989" y="57943"/>
                  </a:lnTo>
                  <a:lnTo>
                    <a:pt x="112417" y="14795"/>
                  </a:lnTo>
                  <a:lnTo>
                    <a:pt x="86998" y="0"/>
                  </a:lnTo>
                  <a:lnTo>
                    <a:pt x="78562" y="1119"/>
                  </a:lnTo>
                  <a:lnTo>
                    <a:pt x="46371" y="28860"/>
                  </a:lnTo>
                  <a:lnTo>
                    <a:pt x="25922" y="68669"/>
                  </a:lnTo>
                  <a:lnTo>
                    <a:pt x="13168" y="111871"/>
                  </a:lnTo>
                  <a:lnTo>
                    <a:pt x="5703" y="157001"/>
                  </a:lnTo>
                  <a:lnTo>
                    <a:pt x="1121" y="202596"/>
                  </a:lnTo>
                  <a:lnTo>
                    <a:pt x="0" y="224371"/>
                  </a:lnTo>
                  <a:lnTo>
                    <a:pt x="1781" y="246014"/>
                  </a:lnTo>
                  <a:lnTo>
                    <a:pt x="8497" y="265443"/>
                  </a:lnTo>
                  <a:lnTo>
                    <a:pt x="22177" y="280574"/>
                  </a:lnTo>
                  <a:lnTo>
                    <a:pt x="37089" y="286654"/>
                  </a:lnTo>
                  <a:lnTo>
                    <a:pt x="52787" y="287972"/>
                  </a:lnTo>
                  <a:lnTo>
                    <a:pt x="68176" y="284575"/>
                  </a:lnTo>
                  <a:lnTo>
                    <a:pt x="104188" y="253222"/>
                  </a:lnTo>
                  <a:lnTo>
                    <a:pt x="131301" y="196969"/>
                  </a:lnTo>
                  <a:lnTo>
                    <a:pt x="148487" y="138707"/>
                  </a:lnTo>
                  <a:lnTo>
                    <a:pt x="153927" y="108743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91751" y="204343"/>
              <a:ext cx="253365" cy="304800"/>
            </a:xfrm>
            <a:custGeom>
              <a:avLst/>
              <a:gdLst/>
              <a:ahLst/>
              <a:cxnLst/>
              <a:rect l="l" t="t" r="r" b="b"/>
              <a:pathLst>
                <a:path w="253364" h="304800">
                  <a:moveTo>
                    <a:pt x="177280" y="73405"/>
                  </a:moveTo>
                  <a:lnTo>
                    <a:pt x="66409" y="210057"/>
                  </a:lnTo>
                  <a:lnTo>
                    <a:pt x="59803" y="219025"/>
                  </a:lnTo>
                  <a:lnTo>
                    <a:pt x="54518" y="228838"/>
                  </a:lnTo>
                  <a:lnTo>
                    <a:pt x="52068" y="239008"/>
                  </a:lnTo>
                  <a:lnTo>
                    <a:pt x="53963" y="249046"/>
                  </a:lnTo>
                  <a:lnTo>
                    <a:pt x="104880" y="238152"/>
                  </a:lnTo>
                  <a:lnTo>
                    <a:pt x="144291" y="202993"/>
                  </a:lnTo>
                  <a:lnTo>
                    <a:pt x="165596" y="174878"/>
                  </a:lnTo>
                  <a:lnTo>
                    <a:pt x="232271" y="82676"/>
                  </a:lnTo>
                  <a:lnTo>
                    <a:pt x="242331" y="67341"/>
                  </a:lnTo>
                  <a:lnTo>
                    <a:pt x="250082" y="50768"/>
                  </a:lnTo>
                  <a:lnTo>
                    <a:pt x="253023" y="33956"/>
                  </a:lnTo>
                  <a:lnTo>
                    <a:pt x="248654" y="17906"/>
                  </a:lnTo>
                  <a:lnTo>
                    <a:pt x="241585" y="9947"/>
                  </a:lnTo>
                  <a:lnTo>
                    <a:pt x="232874" y="4143"/>
                  </a:lnTo>
                  <a:lnTo>
                    <a:pt x="222972" y="744"/>
                  </a:lnTo>
                  <a:lnTo>
                    <a:pt x="212332" y="0"/>
                  </a:lnTo>
                  <a:lnTo>
                    <a:pt x="201777" y="1474"/>
                  </a:lnTo>
                  <a:lnTo>
                    <a:pt x="128373" y="45575"/>
                  </a:lnTo>
                  <a:lnTo>
                    <a:pt x="90634" y="85836"/>
                  </a:lnTo>
                  <a:lnTo>
                    <a:pt x="57419" y="131026"/>
                  </a:lnTo>
                  <a:lnTo>
                    <a:pt x="27039" y="178180"/>
                  </a:lnTo>
                  <a:lnTo>
                    <a:pt x="3766" y="226218"/>
                  </a:lnTo>
                  <a:lnTo>
                    <a:pt x="0" y="251082"/>
                  </a:lnTo>
                  <a:lnTo>
                    <a:pt x="5830" y="274827"/>
                  </a:lnTo>
                  <a:lnTo>
                    <a:pt x="19101" y="289577"/>
                  </a:lnTo>
                  <a:lnTo>
                    <a:pt x="35802" y="299577"/>
                  </a:lnTo>
                  <a:lnTo>
                    <a:pt x="54693" y="304313"/>
                  </a:lnTo>
                  <a:lnTo>
                    <a:pt x="74537" y="303275"/>
                  </a:lnTo>
                  <a:lnTo>
                    <a:pt x="111668" y="289893"/>
                  </a:lnTo>
                  <a:lnTo>
                    <a:pt x="144133" y="267461"/>
                  </a:lnTo>
                  <a:lnTo>
                    <a:pt x="198949" y="217027"/>
                  </a:lnTo>
                  <a:lnTo>
                    <a:pt x="245860" y="159257"/>
                  </a:lnTo>
                </a:path>
              </a:pathLst>
            </a:custGeom>
            <a:ln w="21168">
              <a:solidFill>
                <a:srgbClr val="DD91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85655" y="193675"/>
              <a:ext cx="253365" cy="306070"/>
            </a:xfrm>
            <a:custGeom>
              <a:avLst/>
              <a:gdLst/>
              <a:ahLst/>
              <a:cxnLst/>
              <a:rect l="l" t="t" r="r" b="b"/>
              <a:pathLst>
                <a:path w="253364" h="306070">
                  <a:moveTo>
                    <a:pt x="177280" y="73659"/>
                  </a:moveTo>
                  <a:lnTo>
                    <a:pt x="66409" y="210947"/>
                  </a:lnTo>
                  <a:lnTo>
                    <a:pt x="59803" y="220114"/>
                  </a:lnTo>
                  <a:lnTo>
                    <a:pt x="54518" y="229997"/>
                  </a:lnTo>
                  <a:lnTo>
                    <a:pt x="52068" y="240164"/>
                  </a:lnTo>
                  <a:lnTo>
                    <a:pt x="53963" y="250189"/>
                  </a:lnTo>
                  <a:lnTo>
                    <a:pt x="104933" y="239260"/>
                  </a:lnTo>
                  <a:lnTo>
                    <a:pt x="144291" y="204009"/>
                  </a:lnTo>
                  <a:lnTo>
                    <a:pt x="165596" y="175895"/>
                  </a:lnTo>
                  <a:lnTo>
                    <a:pt x="232271" y="83057"/>
                  </a:lnTo>
                  <a:lnTo>
                    <a:pt x="242331" y="67629"/>
                  </a:lnTo>
                  <a:lnTo>
                    <a:pt x="250082" y="50974"/>
                  </a:lnTo>
                  <a:lnTo>
                    <a:pt x="253023" y="34105"/>
                  </a:lnTo>
                  <a:lnTo>
                    <a:pt x="248654" y="18033"/>
                  </a:lnTo>
                  <a:lnTo>
                    <a:pt x="241639" y="9929"/>
                  </a:lnTo>
                  <a:lnTo>
                    <a:pt x="232921" y="4064"/>
                  </a:lnTo>
                  <a:lnTo>
                    <a:pt x="222990" y="674"/>
                  </a:lnTo>
                  <a:lnTo>
                    <a:pt x="212332" y="0"/>
                  </a:lnTo>
                  <a:lnTo>
                    <a:pt x="201777" y="1494"/>
                  </a:lnTo>
                  <a:lnTo>
                    <a:pt x="128373" y="45823"/>
                  </a:lnTo>
                  <a:lnTo>
                    <a:pt x="90634" y="86264"/>
                  </a:lnTo>
                  <a:lnTo>
                    <a:pt x="57419" y="131706"/>
                  </a:lnTo>
                  <a:lnTo>
                    <a:pt x="27039" y="179197"/>
                  </a:lnTo>
                  <a:lnTo>
                    <a:pt x="3766" y="227218"/>
                  </a:lnTo>
                  <a:lnTo>
                    <a:pt x="0" y="252188"/>
                  </a:lnTo>
                  <a:lnTo>
                    <a:pt x="5830" y="276098"/>
                  </a:lnTo>
                  <a:lnTo>
                    <a:pt x="19083" y="290943"/>
                  </a:lnTo>
                  <a:lnTo>
                    <a:pt x="35754" y="301037"/>
                  </a:lnTo>
                  <a:lnTo>
                    <a:pt x="54639" y="305869"/>
                  </a:lnTo>
                  <a:lnTo>
                    <a:pt x="74537" y="304926"/>
                  </a:lnTo>
                  <a:lnTo>
                    <a:pt x="111668" y="291242"/>
                  </a:lnTo>
                  <a:lnTo>
                    <a:pt x="144133" y="268604"/>
                  </a:lnTo>
                  <a:lnTo>
                    <a:pt x="198981" y="217963"/>
                  </a:lnTo>
                  <a:lnTo>
                    <a:pt x="246114" y="159893"/>
                  </a:lnTo>
                </a:path>
              </a:pathLst>
            </a:custGeom>
            <a:ln w="21168">
              <a:solidFill>
                <a:srgbClr val="FFE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5200" y="161373"/>
              <a:ext cx="1368405" cy="13594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50136" y="1016508"/>
              <a:ext cx="8001000" cy="45613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438" y="0"/>
            <a:ext cx="12196438" cy="686243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38" y="0"/>
            <a:ext cx="12196445" cy="6869430"/>
            <a:chOff x="-4438" y="0"/>
            <a:chExt cx="12196445" cy="6869430"/>
          </a:xfrm>
        </p:grpSpPr>
        <p:sp>
          <p:nvSpPr>
            <p:cNvPr id="3" name="object 3"/>
            <p:cNvSpPr/>
            <p:nvPr/>
          </p:nvSpPr>
          <p:spPr>
            <a:xfrm>
              <a:off x="11718073" y="4454778"/>
              <a:ext cx="216535" cy="260350"/>
            </a:xfrm>
            <a:custGeom>
              <a:avLst/>
              <a:gdLst/>
              <a:ahLst/>
              <a:cxnLst/>
              <a:rect l="l" t="t" r="r" b="b"/>
              <a:pathLst>
                <a:path w="216534" h="260350">
                  <a:moveTo>
                    <a:pt x="151473" y="62357"/>
                  </a:moveTo>
                  <a:lnTo>
                    <a:pt x="127827" y="91578"/>
                  </a:lnTo>
                  <a:lnTo>
                    <a:pt x="104134" y="120777"/>
                  </a:lnTo>
                  <a:lnTo>
                    <a:pt x="80392" y="149975"/>
                  </a:lnTo>
                  <a:lnTo>
                    <a:pt x="56604" y="179197"/>
                  </a:lnTo>
                  <a:lnTo>
                    <a:pt x="50972" y="186773"/>
                  </a:lnTo>
                  <a:lnTo>
                    <a:pt x="46412" y="194945"/>
                  </a:lnTo>
                  <a:lnTo>
                    <a:pt x="44281" y="203592"/>
                  </a:lnTo>
                  <a:lnTo>
                    <a:pt x="45936" y="212598"/>
                  </a:lnTo>
                  <a:lnTo>
                    <a:pt x="89620" y="203507"/>
                  </a:lnTo>
                  <a:lnTo>
                    <a:pt x="123326" y="173529"/>
                  </a:lnTo>
                  <a:lnTo>
                    <a:pt x="141440" y="149479"/>
                  </a:lnTo>
                  <a:lnTo>
                    <a:pt x="198590" y="70612"/>
                  </a:lnTo>
                  <a:lnTo>
                    <a:pt x="207240" y="57495"/>
                  </a:lnTo>
                  <a:lnTo>
                    <a:pt x="213877" y="43307"/>
                  </a:lnTo>
                  <a:lnTo>
                    <a:pt x="216396" y="28928"/>
                  </a:lnTo>
                  <a:lnTo>
                    <a:pt x="212687" y="15240"/>
                  </a:lnTo>
                  <a:lnTo>
                    <a:pt x="206664" y="8393"/>
                  </a:lnTo>
                  <a:lnTo>
                    <a:pt x="199177" y="3429"/>
                  </a:lnTo>
                  <a:lnTo>
                    <a:pt x="190666" y="559"/>
                  </a:lnTo>
                  <a:lnTo>
                    <a:pt x="181572" y="0"/>
                  </a:lnTo>
                  <a:lnTo>
                    <a:pt x="172517" y="1210"/>
                  </a:lnTo>
                  <a:lnTo>
                    <a:pt x="109227" y="38850"/>
                  </a:lnTo>
                  <a:lnTo>
                    <a:pt x="76876" y="73310"/>
                  </a:lnTo>
                  <a:lnTo>
                    <a:pt x="48644" y="112010"/>
                  </a:lnTo>
                  <a:lnTo>
                    <a:pt x="22949" y="152400"/>
                  </a:lnTo>
                  <a:lnTo>
                    <a:pt x="2994" y="193341"/>
                  </a:lnTo>
                  <a:lnTo>
                    <a:pt x="0" y="214639"/>
                  </a:lnTo>
                  <a:lnTo>
                    <a:pt x="5423" y="234950"/>
                  </a:lnTo>
                  <a:lnTo>
                    <a:pt x="16698" y="247618"/>
                  </a:lnTo>
                  <a:lnTo>
                    <a:pt x="30950" y="256190"/>
                  </a:lnTo>
                  <a:lnTo>
                    <a:pt x="47107" y="260238"/>
                  </a:lnTo>
                  <a:lnTo>
                    <a:pt x="64097" y="259334"/>
                  </a:lnTo>
                  <a:lnTo>
                    <a:pt x="110460" y="239081"/>
                  </a:lnTo>
                  <a:lnTo>
                    <a:pt x="148064" y="207849"/>
                  </a:lnTo>
                  <a:lnTo>
                    <a:pt x="191760" y="161538"/>
                  </a:lnTo>
                  <a:lnTo>
                    <a:pt x="211036" y="136144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13535" y="4445634"/>
              <a:ext cx="215265" cy="260350"/>
            </a:xfrm>
            <a:custGeom>
              <a:avLst/>
              <a:gdLst/>
              <a:ahLst/>
              <a:cxnLst/>
              <a:rect l="l" t="t" r="r" b="b"/>
              <a:pathLst>
                <a:path w="215265" h="260350">
                  <a:moveTo>
                    <a:pt x="150423" y="62229"/>
                  </a:moveTo>
                  <a:lnTo>
                    <a:pt x="56189" y="179196"/>
                  </a:lnTo>
                  <a:lnTo>
                    <a:pt x="50577" y="186717"/>
                  </a:lnTo>
                  <a:lnTo>
                    <a:pt x="46061" y="194881"/>
                  </a:lnTo>
                  <a:lnTo>
                    <a:pt x="43973" y="203521"/>
                  </a:lnTo>
                  <a:lnTo>
                    <a:pt x="45648" y="212470"/>
                  </a:lnTo>
                  <a:lnTo>
                    <a:pt x="88939" y="203362"/>
                  </a:lnTo>
                  <a:lnTo>
                    <a:pt x="122356" y="173434"/>
                  </a:lnTo>
                  <a:lnTo>
                    <a:pt x="140390" y="149606"/>
                  </a:lnTo>
                  <a:lnTo>
                    <a:pt x="197159" y="70484"/>
                  </a:lnTo>
                  <a:lnTo>
                    <a:pt x="205736" y="57459"/>
                  </a:lnTo>
                  <a:lnTo>
                    <a:pt x="212336" y="43338"/>
                  </a:lnTo>
                  <a:lnTo>
                    <a:pt x="214840" y="28979"/>
                  </a:lnTo>
                  <a:lnTo>
                    <a:pt x="211129" y="15239"/>
                  </a:lnTo>
                  <a:lnTo>
                    <a:pt x="205128" y="8393"/>
                  </a:lnTo>
                  <a:lnTo>
                    <a:pt x="197699" y="3428"/>
                  </a:lnTo>
                  <a:lnTo>
                    <a:pt x="189269" y="559"/>
                  </a:lnTo>
                  <a:lnTo>
                    <a:pt x="180268" y="0"/>
                  </a:lnTo>
                  <a:lnTo>
                    <a:pt x="171305" y="1228"/>
                  </a:lnTo>
                  <a:lnTo>
                    <a:pt x="108388" y="38883"/>
                  </a:lnTo>
                  <a:lnTo>
                    <a:pt x="76303" y="73294"/>
                  </a:lnTo>
                  <a:lnTo>
                    <a:pt x="48289" y="111920"/>
                  </a:lnTo>
                  <a:lnTo>
                    <a:pt x="22788" y="152272"/>
                  </a:lnTo>
                  <a:lnTo>
                    <a:pt x="2944" y="193294"/>
                  </a:lnTo>
                  <a:lnTo>
                    <a:pt x="0" y="214495"/>
                  </a:lnTo>
                  <a:lnTo>
                    <a:pt x="5389" y="234695"/>
                  </a:lnTo>
                  <a:lnTo>
                    <a:pt x="16549" y="247457"/>
                  </a:lnTo>
                  <a:lnTo>
                    <a:pt x="30662" y="256111"/>
                  </a:lnTo>
                  <a:lnTo>
                    <a:pt x="46680" y="260217"/>
                  </a:lnTo>
                  <a:lnTo>
                    <a:pt x="63555" y="259333"/>
                  </a:lnTo>
                  <a:lnTo>
                    <a:pt x="109632" y="239063"/>
                  </a:lnTo>
                  <a:lnTo>
                    <a:pt x="146952" y="207775"/>
                  </a:lnTo>
                  <a:lnTo>
                    <a:pt x="190319" y="161413"/>
                  </a:lnTo>
                  <a:lnTo>
                    <a:pt x="209478" y="136016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6128" y="585500"/>
              <a:ext cx="11405871" cy="628371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" y="0"/>
              <a:ext cx="2510155" cy="2026920"/>
            </a:xfrm>
            <a:custGeom>
              <a:avLst/>
              <a:gdLst/>
              <a:ahLst/>
              <a:cxnLst/>
              <a:rect l="l" t="t" r="r" b="b"/>
              <a:pathLst>
                <a:path w="2510155" h="2026920">
                  <a:moveTo>
                    <a:pt x="2510003" y="0"/>
                  </a:moveTo>
                  <a:lnTo>
                    <a:pt x="0" y="8508"/>
                  </a:lnTo>
                  <a:lnTo>
                    <a:pt x="0" y="2026920"/>
                  </a:lnTo>
                  <a:lnTo>
                    <a:pt x="26781" y="1890819"/>
                  </a:lnTo>
                  <a:lnTo>
                    <a:pt x="149754" y="1584198"/>
                  </a:lnTo>
                  <a:lnTo>
                    <a:pt x="432860" y="1259574"/>
                  </a:lnTo>
                  <a:lnTo>
                    <a:pt x="940042" y="1069466"/>
                  </a:lnTo>
                  <a:lnTo>
                    <a:pt x="1828245" y="955815"/>
                  </a:lnTo>
                  <a:lnTo>
                    <a:pt x="2287850" y="806529"/>
                  </a:lnTo>
                  <a:lnTo>
                    <a:pt x="2466042" y="521344"/>
                  </a:lnTo>
                  <a:lnTo>
                    <a:pt x="2510003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392" y="1970500"/>
              <a:ext cx="155575" cy="288290"/>
            </a:xfrm>
            <a:custGeom>
              <a:avLst/>
              <a:gdLst/>
              <a:ahLst/>
              <a:cxnLst/>
              <a:rect l="l" t="t" r="r" b="b"/>
              <a:pathLst>
                <a:path w="155575" h="288289">
                  <a:moveTo>
                    <a:pt x="72839" y="70643"/>
                  </a:moveTo>
                  <a:lnTo>
                    <a:pt x="65029" y="105790"/>
                  </a:lnTo>
                  <a:lnTo>
                    <a:pt x="57121" y="140938"/>
                  </a:lnTo>
                  <a:lnTo>
                    <a:pt x="49334" y="176085"/>
                  </a:lnTo>
                  <a:lnTo>
                    <a:pt x="41889" y="211232"/>
                  </a:lnTo>
                  <a:lnTo>
                    <a:pt x="40281" y="220196"/>
                  </a:lnTo>
                  <a:lnTo>
                    <a:pt x="39934" y="229314"/>
                  </a:lnTo>
                  <a:lnTo>
                    <a:pt x="41790" y="237646"/>
                  </a:lnTo>
                  <a:lnTo>
                    <a:pt x="46791" y="244252"/>
                  </a:lnTo>
                  <a:lnTo>
                    <a:pt x="59785" y="237732"/>
                  </a:lnTo>
                  <a:lnTo>
                    <a:pt x="87355" y="205263"/>
                  </a:lnTo>
                  <a:lnTo>
                    <a:pt x="99540" y="163972"/>
                  </a:lnTo>
                  <a:lnTo>
                    <a:pt x="101655" y="149764"/>
                  </a:lnTo>
                  <a:lnTo>
                    <a:pt x="105498" y="126791"/>
                  </a:lnTo>
                  <a:lnTo>
                    <a:pt x="113097" y="80845"/>
                  </a:lnTo>
                  <a:lnTo>
                    <a:pt x="118616" y="43106"/>
                  </a:lnTo>
                  <a:lnTo>
                    <a:pt x="105071" y="4476"/>
                  </a:lnTo>
                  <a:lnTo>
                    <a:pt x="88421" y="0"/>
                  </a:lnTo>
                  <a:lnTo>
                    <a:pt x="79868" y="1119"/>
                  </a:lnTo>
                  <a:lnTo>
                    <a:pt x="47223" y="28860"/>
                  </a:lnTo>
                  <a:lnTo>
                    <a:pt x="26750" y="68738"/>
                  </a:lnTo>
                  <a:lnTo>
                    <a:pt x="13760" y="111950"/>
                  </a:lnTo>
                  <a:lnTo>
                    <a:pt x="5973" y="157019"/>
                  </a:lnTo>
                  <a:lnTo>
                    <a:pt x="1109" y="202469"/>
                  </a:lnTo>
                  <a:lnTo>
                    <a:pt x="0" y="224301"/>
                  </a:lnTo>
                  <a:lnTo>
                    <a:pt x="1854" y="246062"/>
                  </a:lnTo>
                  <a:lnTo>
                    <a:pt x="8672" y="265584"/>
                  </a:lnTo>
                  <a:lnTo>
                    <a:pt x="22458" y="280701"/>
                  </a:lnTo>
                  <a:lnTo>
                    <a:pt x="37598" y="286692"/>
                  </a:lnTo>
                  <a:lnTo>
                    <a:pt x="53500" y="287956"/>
                  </a:lnTo>
                  <a:lnTo>
                    <a:pt x="69092" y="284577"/>
                  </a:lnTo>
                  <a:lnTo>
                    <a:pt x="105289" y="253174"/>
                  </a:lnTo>
                  <a:lnTo>
                    <a:pt x="132469" y="196842"/>
                  </a:lnTo>
                  <a:lnTo>
                    <a:pt x="149902" y="138580"/>
                  </a:lnTo>
                  <a:lnTo>
                    <a:pt x="155452" y="108616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3297" y="1964404"/>
              <a:ext cx="154305" cy="288290"/>
            </a:xfrm>
            <a:custGeom>
              <a:avLst/>
              <a:gdLst/>
              <a:ahLst/>
              <a:cxnLst/>
              <a:rect l="l" t="t" r="r" b="b"/>
              <a:pathLst>
                <a:path w="154304" h="288289">
                  <a:moveTo>
                    <a:pt x="71631" y="70770"/>
                  </a:moveTo>
                  <a:lnTo>
                    <a:pt x="63935" y="105878"/>
                  </a:lnTo>
                  <a:lnTo>
                    <a:pt x="56139" y="140938"/>
                  </a:lnTo>
                  <a:lnTo>
                    <a:pt x="48459" y="175998"/>
                  </a:lnTo>
                  <a:lnTo>
                    <a:pt x="41113" y="211105"/>
                  </a:lnTo>
                  <a:lnTo>
                    <a:pt x="39531" y="220126"/>
                  </a:lnTo>
                  <a:lnTo>
                    <a:pt x="39194" y="229266"/>
                  </a:lnTo>
                  <a:lnTo>
                    <a:pt x="41025" y="237644"/>
                  </a:lnTo>
                  <a:lnTo>
                    <a:pt x="45952" y="244379"/>
                  </a:lnTo>
                  <a:lnTo>
                    <a:pt x="58791" y="237859"/>
                  </a:lnTo>
                  <a:lnTo>
                    <a:pt x="85944" y="205390"/>
                  </a:lnTo>
                  <a:lnTo>
                    <a:pt x="98078" y="163921"/>
                  </a:lnTo>
                  <a:lnTo>
                    <a:pt x="100257" y="149637"/>
                  </a:lnTo>
                  <a:lnTo>
                    <a:pt x="114989" y="57943"/>
                  </a:lnTo>
                  <a:lnTo>
                    <a:pt x="112417" y="14795"/>
                  </a:lnTo>
                  <a:lnTo>
                    <a:pt x="86998" y="0"/>
                  </a:lnTo>
                  <a:lnTo>
                    <a:pt x="78562" y="1119"/>
                  </a:lnTo>
                  <a:lnTo>
                    <a:pt x="46371" y="28860"/>
                  </a:lnTo>
                  <a:lnTo>
                    <a:pt x="25922" y="68669"/>
                  </a:lnTo>
                  <a:lnTo>
                    <a:pt x="13168" y="111871"/>
                  </a:lnTo>
                  <a:lnTo>
                    <a:pt x="5703" y="157001"/>
                  </a:lnTo>
                  <a:lnTo>
                    <a:pt x="1121" y="202596"/>
                  </a:lnTo>
                  <a:lnTo>
                    <a:pt x="0" y="224371"/>
                  </a:lnTo>
                  <a:lnTo>
                    <a:pt x="1781" y="246014"/>
                  </a:lnTo>
                  <a:lnTo>
                    <a:pt x="8497" y="265443"/>
                  </a:lnTo>
                  <a:lnTo>
                    <a:pt x="22177" y="280574"/>
                  </a:lnTo>
                  <a:lnTo>
                    <a:pt x="37089" y="286654"/>
                  </a:lnTo>
                  <a:lnTo>
                    <a:pt x="52787" y="287972"/>
                  </a:lnTo>
                  <a:lnTo>
                    <a:pt x="68176" y="284575"/>
                  </a:lnTo>
                  <a:lnTo>
                    <a:pt x="104188" y="253222"/>
                  </a:lnTo>
                  <a:lnTo>
                    <a:pt x="131301" y="196969"/>
                  </a:lnTo>
                  <a:lnTo>
                    <a:pt x="148487" y="138707"/>
                  </a:lnTo>
                  <a:lnTo>
                    <a:pt x="153927" y="108743"/>
                  </a:lnTo>
                </a:path>
              </a:pathLst>
            </a:custGeom>
            <a:ln w="211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91751" y="204343"/>
              <a:ext cx="253365" cy="304800"/>
            </a:xfrm>
            <a:custGeom>
              <a:avLst/>
              <a:gdLst/>
              <a:ahLst/>
              <a:cxnLst/>
              <a:rect l="l" t="t" r="r" b="b"/>
              <a:pathLst>
                <a:path w="253364" h="304800">
                  <a:moveTo>
                    <a:pt x="177280" y="73405"/>
                  </a:moveTo>
                  <a:lnTo>
                    <a:pt x="66409" y="210057"/>
                  </a:lnTo>
                  <a:lnTo>
                    <a:pt x="59803" y="219025"/>
                  </a:lnTo>
                  <a:lnTo>
                    <a:pt x="54518" y="228838"/>
                  </a:lnTo>
                  <a:lnTo>
                    <a:pt x="52068" y="239008"/>
                  </a:lnTo>
                  <a:lnTo>
                    <a:pt x="53963" y="249046"/>
                  </a:lnTo>
                  <a:lnTo>
                    <a:pt x="104880" y="238152"/>
                  </a:lnTo>
                  <a:lnTo>
                    <a:pt x="144291" y="202993"/>
                  </a:lnTo>
                  <a:lnTo>
                    <a:pt x="165596" y="174878"/>
                  </a:lnTo>
                  <a:lnTo>
                    <a:pt x="232271" y="82676"/>
                  </a:lnTo>
                  <a:lnTo>
                    <a:pt x="242331" y="67341"/>
                  </a:lnTo>
                  <a:lnTo>
                    <a:pt x="250082" y="50768"/>
                  </a:lnTo>
                  <a:lnTo>
                    <a:pt x="253023" y="33956"/>
                  </a:lnTo>
                  <a:lnTo>
                    <a:pt x="248654" y="17906"/>
                  </a:lnTo>
                  <a:lnTo>
                    <a:pt x="241585" y="9947"/>
                  </a:lnTo>
                  <a:lnTo>
                    <a:pt x="232874" y="4143"/>
                  </a:lnTo>
                  <a:lnTo>
                    <a:pt x="222972" y="744"/>
                  </a:lnTo>
                  <a:lnTo>
                    <a:pt x="212332" y="0"/>
                  </a:lnTo>
                  <a:lnTo>
                    <a:pt x="201777" y="1474"/>
                  </a:lnTo>
                  <a:lnTo>
                    <a:pt x="128373" y="45575"/>
                  </a:lnTo>
                  <a:lnTo>
                    <a:pt x="90634" y="85836"/>
                  </a:lnTo>
                  <a:lnTo>
                    <a:pt x="57419" y="131026"/>
                  </a:lnTo>
                  <a:lnTo>
                    <a:pt x="27039" y="178180"/>
                  </a:lnTo>
                  <a:lnTo>
                    <a:pt x="3766" y="226218"/>
                  </a:lnTo>
                  <a:lnTo>
                    <a:pt x="0" y="251082"/>
                  </a:lnTo>
                  <a:lnTo>
                    <a:pt x="5830" y="274827"/>
                  </a:lnTo>
                  <a:lnTo>
                    <a:pt x="19101" y="289577"/>
                  </a:lnTo>
                  <a:lnTo>
                    <a:pt x="35802" y="299577"/>
                  </a:lnTo>
                  <a:lnTo>
                    <a:pt x="54693" y="304313"/>
                  </a:lnTo>
                  <a:lnTo>
                    <a:pt x="74537" y="303275"/>
                  </a:lnTo>
                  <a:lnTo>
                    <a:pt x="111668" y="289893"/>
                  </a:lnTo>
                  <a:lnTo>
                    <a:pt x="144133" y="267461"/>
                  </a:lnTo>
                  <a:lnTo>
                    <a:pt x="198949" y="217027"/>
                  </a:lnTo>
                  <a:lnTo>
                    <a:pt x="245860" y="159257"/>
                  </a:lnTo>
                </a:path>
              </a:pathLst>
            </a:custGeom>
            <a:ln w="21168">
              <a:solidFill>
                <a:srgbClr val="DD91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85655" y="193675"/>
              <a:ext cx="253365" cy="306070"/>
            </a:xfrm>
            <a:custGeom>
              <a:avLst/>
              <a:gdLst/>
              <a:ahLst/>
              <a:cxnLst/>
              <a:rect l="l" t="t" r="r" b="b"/>
              <a:pathLst>
                <a:path w="253364" h="306070">
                  <a:moveTo>
                    <a:pt x="177280" y="73659"/>
                  </a:moveTo>
                  <a:lnTo>
                    <a:pt x="66409" y="210947"/>
                  </a:lnTo>
                  <a:lnTo>
                    <a:pt x="59803" y="220114"/>
                  </a:lnTo>
                  <a:lnTo>
                    <a:pt x="54518" y="229997"/>
                  </a:lnTo>
                  <a:lnTo>
                    <a:pt x="52068" y="240164"/>
                  </a:lnTo>
                  <a:lnTo>
                    <a:pt x="53963" y="250189"/>
                  </a:lnTo>
                  <a:lnTo>
                    <a:pt x="104933" y="239260"/>
                  </a:lnTo>
                  <a:lnTo>
                    <a:pt x="144291" y="204009"/>
                  </a:lnTo>
                  <a:lnTo>
                    <a:pt x="165596" y="175895"/>
                  </a:lnTo>
                  <a:lnTo>
                    <a:pt x="232271" y="83057"/>
                  </a:lnTo>
                  <a:lnTo>
                    <a:pt x="242331" y="67629"/>
                  </a:lnTo>
                  <a:lnTo>
                    <a:pt x="250082" y="50974"/>
                  </a:lnTo>
                  <a:lnTo>
                    <a:pt x="253023" y="34105"/>
                  </a:lnTo>
                  <a:lnTo>
                    <a:pt x="248654" y="18033"/>
                  </a:lnTo>
                  <a:lnTo>
                    <a:pt x="241639" y="9929"/>
                  </a:lnTo>
                  <a:lnTo>
                    <a:pt x="232921" y="4064"/>
                  </a:lnTo>
                  <a:lnTo>
                    <a:pt x="222990" y="674"/>
                  </a:lnTo>
                  <a:lnTo>
                    <a:pt x="212332" y="0"/>
                  </a:lnTo>
                  <a:lnTo>
                    <a:pt x="201777" y="1494"/>
                  </a:lnTo>
                  <a:lnTo>
                    <a:pt x="128373" y="45823"/>
                  </a:lnTo>
                  <a:lnTo>
                    <a:pt x="90634" y="86264"/>
                  </a:lnTo>
                  <a:lnTo>
                    <a:pt x="57419" y="131706"/>
                  </a:lnTo>
                  <a:lnTo>
                    <a:pt x="27039" y="179197"/>
                  </a:lnTo>
                  <a:lnTo>
                    <a:pt x="3766" y="227218"/>
                  </a:lnTo>
                  <a:lnTo>
                    <a:pt x="0" y="252188"/>
                  </a:lnTo>
                  <a:lnTo>
                    <a:pt x="5830" y="276098"/>
                  </a:lnTo>
                  <a:lnTo>
                    <a:pt x="19083" y="290943"/>
                  </a:lnTo>
                  <a:lnTo>
                    <a:pt x="35754" y="301037"/>
                  </a:lnTo>
                  <a:lnTo>
                    <a:pt x="54639" y="305869"/>
                  </a:lnTo>
                  <a:lnTo>
                    <a:pt x="74537" y="304926"/>
                  </a:lnTo>
                  <a:lnTo>
                    <a:pt x="111668" y="291242"/>
                  </a:lnTo>
                  <a:lnTo>
                    <a:pt x="144133" y="268604"/>
                  </a:lnTo>
                  <a:lnTo>
                    <a:pt x="198981" y="217963"/>
                  </a:lnTo>
                  <a:lnTo>
                    <a:pt x="246114" y="159893"/>
                  </a:lnTo>
                </a:path>
              </a:pathLst>
            </a:custGeom>
            <a:ln w="21168">
              <a:solidFill>
                <a:srgbClr val="FFE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5200" y="161373"/>
              <a:ext cx="1368405" cy="13594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38" y="0"/>
            <a:ext cx="12209145" cy="6870700"/>
            <a:chOff x="-4438" y="0"/>
            <a:chExt cx="12209145" cy="6870700"/>
          </a:xfrm>
        </p:grpSpPr>
        <p:sp>
          <p:nvSpPr>
            <p:cNvPr id="3" name="object 3"/>
            <p:cNvSpPr/>
            <p:nvPr/>
          </p:nvSpPr>
          <p:spPr>
            <a:xfrm>
              <a:off x="5687416" y="20852"/>
              <a:ext cx="6504940" cy="6819265"/>
            </a:xfrm>
            <a:custGeom>
              <a:avLst/>
              <a:gdLst/>
              <a:ahLst/>
              <a:cxnLst/>
              <a:rect l="l" t="t" r="r" b="b"/>
              <a:pathLst>
                <a:path w="6504940" h="6819265">
                  <a:moveTo>
                    <a:pt x="6504565" y="0"/>
                  </a:moveTo>
                  <a:lnTo>
                    <a:pt x="284191" y="0"/>
                  </a:lnTo>
                  <a:lnTo>
                    <a:pt x="253329" y="23755"/>
                  </a:lnTo>
                  <a:lnTo>
                    <a:pt x="218569" y="54893"/>
                  </a:lnTo>
                  <a:lnTo>
                    <a:pt x="186476" y="88193"/>
                  </a:lnTo>
                  <a:lnTo>
                    <a:pt x="157024" y="123508"/>
                  </a:lnTo>
                  <a:lnTo>
                    <a:pt x="130188" y="160689"/>
                  </a:lnTo>
                  <a:lnTo>
                    <a:pt x="105942" y="199587"/>
                  </a:lnTo>
                  <a:lnTo>
                    <a:pt x="84260" y="240057"/>
                  </a:lnTo>
                  <a:lnTo>
                    <a:pt x="65116" y="281949"/>
                  </a:lnTo>
                  <a:lnTo>
                    <a:pt x="48484" y="325115"/>
                  </a:lnTo>
                  <a:lnTo>
                    <a:pt x="34339" y="369408"/>
                  </a:lnTo>
                  <a:lnTo>
                    <a:pt x="22653" y="414680"/>
                  </a:lnTo>
                  <a:lnTo>
                    <a:pt x="13403" y="460783"/>
                  </a:lnTo>
                  <a:lnTo>
                    <a:pt x="6561" y="507569"/>
                  </a:lnTo>
                  <a:lnTo>
                    <a:pt x="2102" y="554890"/>
                  </a:lnTo>
                  <a:lnTo>
                    <a:pt x="0" y="602598"/>
                  </a:lnTo>
                  <a:lnTo>
                    <a:pt x="228" y="650546"/>
                  </a:lnTo>
                  <a:lnTo>
                    <a:pt x="2762" y="698585"/>
                  </a:lnTo>
                  <a:lnTo>
                    <a:pt x="7576" y="746568"/>
                  </a:lnTo>
                  <a:lnTo>
                    <a:pt x="14642" y="794346"/>
                  </a:lnTo>
                  <a:lnTo>
                    <a:pt x="23937" y="841772"/>
                  </a:lnTo>
                  <a:lnTo>
                    <a:pt x="35432" y="888698"/>
                  </a:lnTo>
                  <a:lnTo>
                    <a:pt x="49104" y="934976"/>
                  </a:lnTo>
                  <a:lnTo>
                    <a:pt x="64926" y="980459"/>
                  </a:lnTo>
                  <a:lnTo>
                    <a:pt x="82871" y="1024997"/>
                  </a:lnTo>
                  <a:lnTo>
                    <a:pt x="102915" y="1068444"/>
                  </a:lnTo>
                  <a:lnTo>
                    <a:pt x="125031" y="1110651"/>
                  </a:lnTo>
                  <a:lnTo>
                    <a:pt x="149897" y="1153225"/>
                  </a:lnTo>
                  <a:lnTo>
                    <a:pt x="176307" y="1194613"/>
                  </a:lnTo>
                  <a:lnTo>
                    <a:pt x="204197" y="1234845"/>
                  </a:lnTo>
                  <a:lnTo>
                    <a:pt x="233502" y="1273954"/>
                  </a:lnTo>
                  <a:lnTo>
                    <a:pt x="264157" y="1311971"/>
                  </a:lnTo>
                  <a:lnTo>
                    <a:pt x="296098" y="1348928"/>
                  </a:lnTo>
                  <a:lnTo>
                    <a:pt x="329260" y="1384856"/>
                  </a:lnTo>
                  <a:lnTo>
                    <a:pt x="363577" y="1419787"/>
                  </a:lnTo>
                  <a:lnTo>
                    <a:pt x="398986" y="1453753"/>
                  </a:lnTo>
                  <a:lnTo>
                    <a:pt x="435421" y="1486785"/>
                  </a:lnTo>
                  <a:lnTo>
                    <a:pt x="472818" y="1518915"/>
                  </a:lnTo>
                  <a:lnTo>
                    <a:pt x="511111" y="1550174"/>
                  </a:lnTo>
                  <a:lnTo>
                    <a:pt x="550236" y="1580595"/>
                  </a:lnTo>
                  <a:lnTo>
                    <a:pt x="590129" y="1610208"/>
                  </a:lnTo>
                  <a:lnTo>
                    <a:pt x="630724" y="1639046"/>
                  </a:lnTo>
                  <a:lnTo>
                    <a:pt x="671956" y="1667140"/>
                  </a:lnTo>
                  <a:lnTo>
                    <a:pt x="713762" y="1694521"/>
                  </a:lnTo>
                  <a:lnTo>
                    <a:pt x="756075" y="1721222"/>
                  </a:lnTo>
                  <a:lnTo>
                    <a:pt x="798832" y="1747274"/>
                  </a:lnTo>
                  <a:lnTo>
                    <a:pt x="841967" y="1772709"/>
                  </a:lnTo>
                  <a:lnTo>
                    <a:pt x="885415" y="1797558"/>
                  </a:lnTo>
                  <a:lnTo>
                    <a:pt x="929113" y="1821853"/>
                  </a:lnTo>
                  <a:lnTo>
                    <a:pt x="972994" y="1845625"/>
                  </a:lnTo>
                  <a:lnTo>
                    <a:pt x="1016995" y="1868906"/>
                  </a:lnTo>
                  <a:lnTo>
                    <a:pt x="1280915" y="2004775"/>
                  </a:lnTo>
                  <a:lnTo>
                    <a:pt x="1324698" y="2028160"/>
                  </a:lnTo>
                  <a:lnTo>
                    <a:pt x="1368160" y="2052030"/>
                  </a:lnTo>
                  <a:lnTo>
                    <a:pt x="1411192" y="2076480"/>
                  </a:lnTo>
                  <a:lnTo>
                    <a:pt x="1453685" y="2101608"/>
                  </a:lnTo>
                  <a:lnTo>
                    <a:pt x="1495528" y="2127509"/>
                  </a:lnTo>
                  <a:lnTo>
                    <a:pt x="1536611" y="2154279"/>
                  </a:lnTo>
                  <a:lnTo>
                    <a:pt x="1576825" y="2182017"/>
                  </a:lnTo>
                  <a:lnTo>
                    <a:pt x="1616060" y="2210817"/>
                  </a:lnTo>
                  <a:lnTo>
                    <a:pt x="1654205" y="2240778"/>
                  </a:lnTo>
                  <a:lnTo>
                    <a:pt x="1691151" y="2271994"/>
                  </a:lnTo>
                  <a:lnTo>
                    <a:pt x="1726788" y="2304563"/>
                  </a:lnTo>
                  <a:lnTo>
                    <a:pt x="1761007" y="2338581"/>
                  </a:lnTo>
                  <a:lnTo>
                    <a:pt x="1793696" y="2374145"/>
                  </a:lnTo>
                  <a:lnTo>
                    <a:pt x="1824747" y="2411350"/>
                  </a:lnTo>
                  <a:lnTo>
                    <a:pt x="1854049" y="2450295"/>
                  </a:lnTo>
                  <a:lnTo>
                    <a:pt x="1883493" y="2494066"/>
                  </a:lnTo>
                  <a:lnTo>
                    <a:pt x="1910432" y="2539302"/>
                  </a:lnTo>
                  <a:lnTo>
                    <a:pt x="1935002" y="2585852"/>
                  </a:lnTo>
                  <a:lnTo>
                    <a:pt x="1957341" y="2633565"/>
                  </a:lnTo>
                  <a:lnTo>
                    <a:pt x="1977583" y="2682290"/>
                  </a:lnTo>
                  <a:lnTo>
                    <a:pt x="1995866" y="2731876"/>
                  </a:lnTo>
                  <a:lnTo>
                    <a:pt x="2012326" y="2782171"/>
                  </a:lnTo>
                  <a:lnTo>
                    <a:pt x="2027098" y="2833026"/>
                  </a:lnTo>
                  <a:lnTo>
                    <a:pt x="2040320" y="2884287"/>
                  </a:lnTo>
                  <a:lnTo>
                    <a:pt x="2052127" y="2935806"/>
                  </a:lnTo>
                  <a:lnTo>
                    <a:pt x="2061974" y="2983966"/>
                  </a:lnTo>
                  <a:lnTo>
                    <a:pt x="2070718" y="3032365"/>
                  </a:lnTo>
                  <a:lnTo>
                    <a:pt x="2078331" y="3080968"/>
                  </a:lnTo>
                  <a:lnTo>
                    <a:pt x="2084782" y="3129741"/>
                  </a:lnTo>
                  <a:lnTo>
                    <a:pt x="2090043" y="3178649"/>
                  </a:lnTo>
                  <a:lnTo>
                    <a:pt x="2094083" y="3227656"/>
                  </a:lnTo>
                  <a:lnTo>
                    <a:pt x="2096874" y="3276729"/>
                  </a:lnTo>
                  <a:lnTo>
                    <a:pt x="2098385" y="3325832"/>
                  </a:lnTo>
                  <a:lnTo>
                    <a:pt x="2098587" y="3374931"/>
                  </a:lnTo>
                  <a:lnTo>
                    <a:pt x="2097451" y="3423991"/>
                  </a:lnTo>
                  <a:lnTo>
                    <a:pt x="2094946" y="3472977"/>
                  </a:lnTo>
                  <a:lnTo>
                    <a:pt x="2091045" y="3521854"/>
                  </a:lnTo>
                  <a:lnTo>
                    <a:pt x="2085716" y="3570588"/>
                  </a:lnTo>
                  <a:lnTo>
                    <a:pt x="2078930" y="3619143"/>
                  </a:lnTo>
                  <a:lnTo>
                    <a:pt x="2070659" y="3667486"/>
                  </a:lnTo>
                  <a:lnTo>
                    <a:pt x="2060872" y="3715580"/>
                  </a:lnTo>
                  <a:lnTo>
                    <a:pt x="2049540" y="3763393"/>
                  </a:lnTo>
                  <a:lnTo>
                    <a:pt x="2036633" y="3810888"/>
                  </a:lnTo>
                  <a:lnTo>
                    <a:pt x="2021805" y="3858419"/>
                  </a:lnTo>
                  <a:lnTo>
                    <a:pt x="2005583" y="3905401"/>
                  </a:lnTo>
                  <a:lnTo>
                    <a:pt x="1988103" y="3951888"/>
                  </a:lnTo>
                  <a:lnTo>
                    <a:pt x="1969498" y="3997934"/>
                  </a:lnTo>
                  <a:lnTo>
                    <a:pt x="1949905" y="4043595"/>
                  </a:lnTo>
                  <a:lnTo>
                    <a:pt x="1929459" y="4088922"/>
                  </a:lnTo>
                  <a:lnTo>
                    <a:pt x="1908294" y="4133972"/>
                  </a:lnTo>
                  <a:lnTo>
                    <a:pt x="1886545" y="4178798"/>
                  </a:lnTo>
                  <a:lnTo>
                    <a:pt x="1864349" y="4223453"/>
                  </a:lnTo>
                  <a:lnTo>
                    <a:pt x="1841839" y="4267993"/>
                  </a:lnTo>
                  <a:lnTo>
                    <a:pt x="1773784" y="4401460"/>
                  </a:lnTo>
                  <a:lnTo>
                    <a:pt x="1751374" y="4446079"/>
                  </a:lnTo>
                  <a:lnTo>
                    <a:pt x="1729327" y="4490852"/>
                  </a:lnTo>
                  <a:lnTo>
                    <a:pt x="1707777" y="4535835"/>
                  </a:lnTo>
                  <a:lnTo>
                    <a:pt x="1686860" y="4581081"/>
                  </a:lnTo>
                  <a:lnTo>
                    <a:pt x="1666711" y="4626645"/>
                  </a:lnTo>
                  <a:lnTo>
                    <a:pt x="1647474" y="4672810"/>
                  </a:lnTo>
                  <a:lnTo>
                    <a:pt x="1629354" y="4719755"/>
                  </a:lnTo>
                  <a:lnTo>
                    <a:pt x="1612497" y="4767380"/>
                  </a:lnTo>
                  <a:lnTo>
                    <a:pt x="1597046" y="4815583"/>
                  </a:lnTo>
                  <a:lnTo>
                    <a:pt x="1583145" y="4864261"/>
                  </a:lnTo>
                  <a:lnTo>
                    <a:pt x="1570936" y="4913313"/>
                  </a:lnTo>
                  <a:lnTo>
                    <a:pt x="1560564" y="4962637"/>
                  </a:lnTo>
                  <a:lnTo>
                    <a:pt x="1552173" y="5012132"/>
                  </a:lnTo>
                  <a:lnTo>
                    <a:pt x="1545906" y="5061695"/>
                  </a:lnTo>
                  <a:lnTo>
                    <a:pt x="1541906" y="5111224"/>
                  </a:lnTo>
                  <a:lnTo>
                    <a:pt x="1540318" y="5160619"/>
                  </a:lnTo>
                  <a:lnTo>
                    <a:pt x="1541285" y="5209777"/>
                  </a:lnTo>
                  <a:lnTo>
                    <a:pt x="1544950" y="5258596"/>
                  </a:lnTo>
                  <a:lnTo>
                    <a:pt x="1551458" y="5306975"/>
                  </a:lnTo>
                  <a:lnTo>
                    <a:pt x="1560952" y="5354812"/>
                  </a:lnTo>
                  <a:lnTo>
                    <a:pt x="1573575" y="5402005"/>
                  </a:lnTo>
                  <a:lnTo>
                    <a:pt x="1589471" y="5448452"/>
                  </a:lnTo>
                  <a:lnTo>
                    <a:pt x="1608785" y="5494051"/>
                  </a:lnTo>
                  <a:lnTo>
                    <a:pt x="1630799" y="5537109"/>
                  </a:lnTo>
                  <a:lnTo>
                    <a:pt x="1655588" y="5578324"/>
                  </a:lnTo>
                  <a:lnTo>
                    <a:pt x="1682962" y="5617745"/>
                  </a:lnTo>
                  <a:lnTo>
                    <a:pt x="1712732" y="5655422"/>
                  </a:lnTo>
                  <a:lnTo>
                    <a:pt x="1744710" y="5691401"/>
                  </a:lnTo>
                  <a:lnTo>
                    <a:pt x="1778707" y="5725734"/>
                  </a:lnTo>
                  <a:lnTo>
                    <a:pt x="1814534" y="5758467"/>
                  </a:lnTo>
                  <a:lnTo>
                    <a:pt x="1852002" y="5789651"/>
                  </a:lnTo>
                  <a:lnTo>
                    <a:pt x="1890923" y="5819333"/>
                  </a:lnTo>
                  <a:lnTo>
                    <a:pt x="1931109" y="5847563"/>
                  </a:lnTo>
                  <a:lnTo>
                    <a:pt x="1972369" y="5874389"/>
                  </a:lnTo>
                  <a:lnTo>
                    <a:pt x="2014516" y="5899860"/>
                  </a:lnTo>
                  <a:lnTo>
                    <a:pt x="2057360" y="5924024"/>
                  </a:lnTo>
                  <a:lnTo>
                    <a:pt x="2100714" y="5946932"/>
                  </a:lnTo>
                  <a:lnTo>
                    <a:pt x="2144387" y="5968630"/>
                  </a:lnTo>
                  <a:lnTo>
                    <a:pt x="2191573" y="5990776"/>
                  </a:lnTo>
                  <a:lnTo>
                    <a:pt x="2239196" y="6012098"/>
                  </a:lnTo>
                  <a:lnTo>
                    <a:pt x="2287159" y="6032783"/>
                  </a:lnTo>
                  <a:lnTo>
                    <a:pt x="2528696" y="6133119"/>
                  </a:lnTo>
                  <a:lnTo>
                    <a:pt x="2576672" y="6153863"/>
                  </a:lnTo>
                  <a:lnTo>
                    <a:pt x="2624312" y="6175265"/>
                  </a:lnTo>
                  <a:lnTo>
                    <a:pt x="2671519" y="6197510"/>
                  </a:lnTo>
                  <a:lnTo>
                    <a:pt x="2718196" y="6220783"/>
                  </a:lnTo>
                  <a:lnTo>
                    <a:pt x="2764248" y="6245268"/>
                  </a:lnTo>
                  <a:lnTo>
                    <a:pt x="2809577" y="6271150"/>
                  </a:lnTo>
                  <a:lnTo>
                    <a:pt x="3347132" y="6818982"/>
                  </a:lnTo>
                  <a:lnTo>
                    <a:pt x="6504566" y="6818982"/>
                  </a:lnTo>
                  <a:lnTo>
                    <a:pt x="6504565" y="0"/>
                  </a:lnTo>
                  <a:close/>
                </a:path>
              </a:pathLst>
            </a:custGeom>
            <a:solidFill>
              <a:srgbClr val="F8F4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89193" y="10146"/>
              <a:ext cx="6503034" cy="6819265"/>
            </a:xfrm>
            <a:custGeom>
              <a:avLst/>
              <a:gdLst/>
              <a:ahLst/>
              <a:cxnLst/>
              <a:rect l="l" t="t" r="r" b="b"/>
              <a:pathLst>
                <a:path w="6503034" h="6819265">
                  <a:moveTo>
                    <a:pt x="6502781" y="0"/>
                  </a:moveTo>
                  <a:lnTo>
                    <a:pt x="6486055" y="0"/>
                  </a:lnTo>
                  <a:lnTo>
                    <a:pt x="6486055" y="555574"/>
                  </a:lnTo>
                  <a:lnTo>
                    <a:pt x="6486055" y="579704"/>
                  </a:lnTo>
                  <a:lnTo>
                    <a:pt x="6486055" y="6553492"/>
                  </a:lnTo>
                  <a:lnTo>
                    <a:pt x="6193599" y="6553492"/>
                  </a:lnTo>
                  <a:lnTo>
                    <a:pt x="6193599" y="6262306"/>
                  </a:lnTo>
                  <a:lnTo>
                    <a:pt x="6486055" y="6262306"/>
                  </a:lnTo>
                  <a:lnTo>
                    <a:pt x="6486055" y="6237656"/>
                  </a:lnTo>
                  <a:lnTo>
                    <a:pt x="6193599" y="6237656"/>
                  </a:lnTo>
                  <a:lnTo>
                    <a:pt x="6193599" y="5946699"/>
                  </a:lnTo>
                  <a:lnTo>
                    <a:pt x="6486055" y="5946699"/>
                  </a:lnTo>
                  <a:lnTo>
                    <a:pt x="6486055" y="5922061"/>
                  </a:lnTo>
                  <a:lnTo>
                    <a:pt x="6193599" y="5922061"/>
                  </a:lnTo>
                  <a:lnTo>
                    <a:pt x="6193599" y="5631091"/>
                  </a:lnTo>
                  <a:lnTo>
                    <a:pt x="6486055" y="5631091"/>
                  </a:lnTo>
                  <a:lnTo>
                    <a:pt x="6486055" y="5606440"/>
                  </a:lnTo>
                  <a:lnTo>
                    <a:pt x="6193599" y="5606440"/>
                  </a:lnTo>
                  <a:lnTo>
                    <a:pt x="6193599" y="5315280"/>
                  </a:lnTo>
                  <a:lnTo>
                    <a:pt x="6486055" y="5315280"/>
                  </a:lnTo>
                  <a:lnTo>
                    <a:pt x="6486055" y="5290629"/>
                  </a:lnTo>
                  <a:lnTo>
                    <a:pt x="6193599" y="5290629"/>
                  </a:lnTo>
                  <a:lnTo>
                    <a:pt x="6193599" y="4999647"/>
                  </a:lnTo>
                  <a:lnTo>
                    <a:pt x="6486055" y="4999647"/>
                  </a:lnTo>
                  <a:lnTo>
                    <a:pt x="6486055" y="4974996"/>
                  </a:lnTo>
                  <a:lnTo>
                    <a:pt x="6193599" y="4974996"/>
                  </a:lnTo>
                  <a:lnTo>
                    <a:pt x="6193599" y="4683836"/>
                  </a:lnTo>
                  <a:lnTo>
                    <a:pt x="6486055" y="4683836"/>
                  </a:lnTo>
                  <a:lnTo>
                    <a:pt x="6486055" y="4659185"/>
                  </a:lnTo>
                  <a:lnTo>
                    <a:pt x="6193599" y="4659185"/>
                  </a:lnTo>
                  <a:lnTo>
                    <a:pt x="6193599" y="4368190"/>
                  </a:lnTo>
                  <a:lnTo>
                    <a:pt x="6486055" y="4368190"/>
                  </a:lnTo>
                  <a:lnTo>
                    <a:pt x="6486055" y="4343552"/>
                  </a:lnTo>
                  <a:lnTo>
                    <a:pt x="6193599" y="4343552"/>
                  </a:lnTo>
                  <a:lnTo>
                    <a:pt x="6193599" y="4052379"/>
                  </a:lnTo>
                  <a:lnTo>
                    <a:pt x="6486055" y="4052379"/>
                  </a:lnTo>
                  <a:lnTo>
                    <a:pt x="6486055" y="4027741"/>
                  </a:lnTo>
                  <a:lnTo>
                    <a:pt x="6193599" y="4027741"/>
                  </a:lnTo>
                  <a:lnTo>
                    <a:pt x="6193599" y="3736746"/>
                  </a:lnTo>
                  <a:lnTo>
                    <a:pt x="6486055" y="3736746"/>
                  </a:lnTo>
                  <a:lnTo>
                    <a:pt x="6486055" y="3712108"/>
                  </a:lnTo>
                  <a:lnTo>
                    <a:pt x="6193599" y="3712108"/>
                  </a:lnTo>
                  <a:lnTo>
                    <a:pt x="6193599" y="3421113"/>
                  </a:lnTo>
                  <a:lnTo>
                    <a:pt x="6486055" y="3421113"/>
                  </a:lnTo>
                  <a:lnTo>
                    <a:pt x="6486055" y="3396475"/>
                  </a:lnTo>
                  <a:lnTo>
                    <a:pt x="6193599" y="3396475"/>
                  </a:lnTo>
                  <a:lnTo>
                    <a:pt x="6193599" y="3105302"/>
                  </a:lnTo>
                  <a:lnTo>
                    <a:pt x="6486055" y="3105302"/>
                  </a:lnTo>
                  <a:lnTo>
                    <a:pt x="6486055" y="3080664"/>
                  </a:lnTo>
                  <a:lnTo>
                    <a:pt x="6193599" y="3080664"/>
                  </a:lnTo>
                  <a:lnTo>
                    <a:pt x="6193599" y="2789847"/>
                  </a:lnTo>
                  <a:lnTo>
                    <a:pt x="6486055" y="2789847"/>
                  </a:lnTo>
                  <a:lnTo>
                    <a:pt x="6486055" y="2765196"/>
                  </a:lnTo>
                  <a:lnTo>
                    <a:pt x="6193599" y="2765196"/>
                  </a:lnTo>
                  <a:lnTo>
                    <a:pt x="6193599" y="2474036"/>
                  </a:lnTo>
                  <a:lnTo>
                    <a:pt x="6486055" y="2474036"/>
                  </a:lnTo>
                  <a:lnTo>
                    <a:pt x="6486055" y="2449385"/>
                  </a:lnTo>
                  <a:lnTo>
                    <a:pt x="6193599" y="2449385"/>
                  </a:lnTo>
                  <a:lnTo>
                    <a:pt x="6193599" y="2158403"/>
                  </a:lnTo>
                  <a:lnTo>
                    <a:pt x="6486055" y="2158403"/>
                  </a:lnTo>
                  <a:lnTo>
                    <a:pt x="6486055" y="2133752"/>
                  </a:lnTo>
                  <a:lnTo>
                    <a:pt x="6193599" y="2133752"/>
                  </a:lnTo>
                  <a:lnTo>
                    <a:pt x="6193599" y="1842757"/>
                  </a:lnTo>
                  <a:lnTo>
                    <a:pt x="6486055" y="1842757"/>
                  </a:lnTo>
                  <a:lnTo>
                    <a:pt x="6486055" y="1818119"/>
                  </a:lnTo>
                  <a:lnTo>
                    <a:pt x="6193599" y="1818119"/>
                  </a:lnTo>
                  <a:lnTo>
                    <a:pt x="6193599" y="1526946"/>
                  </a:lnTo>
                  <a:lnTo>
                    <a:pt x="6486055" y="1526946"/>
                  </a:lnTo>
                  <a:lnTo>
                    <a:pt x="6486055" y="1502308"/>
                  </a:lnTo>
                  <a:lnTo>
                    <a:pt x="6193599" y="1502308"/>
                  </a:lnTo>
                  <a:lnTo>
                    <a:pt x="6193599" y="1211313"/>
                  </a:lnTo>
                  <a:lnTo>
                    <a:pt x="6486055" y="1211313"/>
                  </a:lnTo>
                  <a:lnTo>
                    <a:pt x="6486055" y="1186675"/>
                  </a:lnTo>
                  <a:lnTo>
                    <a:pt x="6193599" y="1186675"/>
                  </a:lnTo>
                  <a:lnTo>
                    <a:pt x="6193599" y="895502"/>
                  </a:lnTo>
                  <a:lnTo>
                    <a:pt x="6486055" y="895502"/>
                  </a:lnTo>
                  <a:lnTo>
                    <a:pt x="6486055" y="870864"/>
                  </a:lnTo>
                  <a:lnTo>
                    <a:pt x="6193599" y="870864"/>
                  </a:lnTo>
                  <a:lnTo>
                    <a:pt x="6193599" y="579704"/>
                  </a:lnTo>
                  <a:lnTo>
                    <a:pt x="6486055" y="579704"/>
                  </a:lnTo>
                  <a:lnTo>
                    <a:pt x="6486055" y="555574"/>
                  </a:lnTo>
                  <a:lnTo>
                    <a:pt x="6193599" y="555574"/>
                  </a:lnTo>
                  <a:lnTo>
                    <a:pt x="6193599" y="0"/>
                  </a:lnTo>
                  <a:lnTo>
                    <a:pt x="6168949" y="0"/>
                  </a:lnTo>
                  <a:lnTo>
                    <a:pt x="6168949" y="6553492"/>
                  </a:lnTo>
                  <a:lnTo>
                    <a:pt x="5876506" y="6553492"/>
                  </a:lnTo>
                  <a:lnTo>
                    <a:pt x="5876506" y="6262306"/>
                  </a:lnTo>
                  <a:lnTo>
                    <a:pt x="6168949" y="6262306"/>
                  </a:lnTo>
                  <a:lnTo>
                    <a:pt x="6168949" y="6237656"/>
                  </a:lnTo>
                  <a:lnTo>
                    <a:pt x="5876506" y="6237656"/>
                  </a:lnTo>
                  <a:lnTo>
                    <a:pt x="5876506" y="5946699"/>
                  </a:lnTo>
                  <a:lnTo>
                    <a:pt x="6168949" y="5946699"/>
                  </a:lnTo>
                  <a:lnTo>
                    <a:pt x="6168949" y="5922061"/>
                  </a:lnTo>
                  <a:lnTo>
                    <a:pt x="5876506" y="5922061"/>
                  </a:lnTo>
                  <a:lnTo>
                    <a:pt x="5876506" y="5631091"/>
                  </a:lnTo>
                  <a:lnTo>
                    <a:pt x="6168949" y="5631091"/>
                  </a:lnTo>
                  <a:lnTo>
                    <a:pt x="6168949" y="5606440"/>
                  </a:lnTo>
                  <a:lnTo>
                    <a:pt x="5876506" y="5606440"/>
                  </a:lnTo>
                  <a:lnTo>
                    <a:pt x="5876506" y="5315280"/>
                  </a:lnTo>
                  <a:lnTo>
                    <a:pt x="6168949" y="5315280"/>
                  </a:lnTo>
                  <a:lnTo>
                    <a:pt x="6168949" y="5290629"/>
                  </a:lnTo>
                  <a:lnTo>
                    <a:pt x="5876506" y="5290629"/>
                  </a:lnTo>
                  <a:lnTo>
                    <a:pt x="5876506" y="4999647"/>
                  </a:lnTo>
                  <a:lnTo>
                    <a:pt x="6168949" y="4999647"/>
                  </a:lnTo>
                  <a:lnTo>
                    <a:pt x="6168949" y="4974996"/>
                  </a:lnTo>
                  <a:lnTo>
                    <a:pt x="5876506" y="4974996"/>
                  </a:lnTo>
                  <a:lnTo>
                    <a:pt x="5876506" y="4683836"/>
                  </a:lnTo>
                  <a:lnTo>
                    <a:pt x="6168949" y="4683836"/>
                  </a:lnTo>
                  <a:lnTo>
                    <a:pt x="6168949" y="4659185"/>
                  </a:lnTo>
                  <a:lnTo>
                    <a:pt x="5876506" y="4659185"/>
                  </a:lnTo>
                  <a:lnTo>
                    <a:pt x="5876506" y="4368190"/>
                  </a:lnTo>
                  <a:lnTo>
                    <a:pt x="6168949" y="4368190"/>
                  </a:lnTo>
                  <a:lnTo>
                    <a:pt x="6168949" y="4343552"/>
                  </a:lnTo>
                  <a:lnTo>
                    <a:pt x="5876506" y="4343552"/>
                  </a:lnTo>
                  <a:lnTo>
                    <a:pt x="5876506" y="4052379"/>
                  </a:lnTo>
                  <a:lnTo>
                    <a:pt x="6168949" y="4052379"/>
                  </a:lnTo>
                  <a:lnTo>
                    <a:pt x="6168949" y="4027741"/>
                  </a:lnTo>
                  <a:lnTo>
                    <a:pt x="5876506" y="4027741"/>
                  </a:lnTo>
                  <a:lnTo>
                    <a:pt x="5876506" y="3736746"/>
                  </a:lnTo>
                  <a:lnTo>
                    <a:pt x="6168949" y="3736746"/>
                  </a:lnTo>
                  <a:lnTo>
                    <a:pt x="6168949" y="3712108"/>
                  </a:lnTo>
                  <a:lnTo>
                    <a:pt x="5876506" y="3712108"/>
                  </a:lnTo>
                  <a:lnTo>
                    <a:pt x="5876506" y="3421113"/>
                  </a:lnTo>
                  <a:lnTo>
                    <a:pt x="6168949" y="3421113"/>
                  </a:lnTo>
                  <a:lnTo>
                    <a:pt x="6168949" y="3396475"/>
                  </a:lnTo>
                  <a:lnTo>
                    <a:pt x="5876506" y="3396475"/>
                  </a:lnTo>
                  <a:lnTo>
                    <a:pt x="5876506" y="3105302"/>
                  </a:lnTo>
                  <a:lnTo>
                    <a:pt x="6168949" y="3105302"/>
                  </a:lnTo>
                  <a:lnTo>
                    <a:pt x="6168949" y="3080664"/>
                  </a:lnTo>
                  <a:lnTo>
                    <a:pt x="5876506" y="3080664"/>
                  </a:lnTo>
                  <a:lnTo>
                    <a:pt x="5876506" y="2789847"/>
                  </a:lnTo>
                  <a:lnTo>
                    <a:pt x="6168949" y="2789847"/>
                  </a:lnTo>
                  <a:lnTo>
                    <a:pt x="6168949" y="2765196"/>
                  </a:lnTo>
                  <a:lnTo>
                    <a:pt x="5876506" y="2765196"/>
                  </a:lnTo>
                  <a:lnTo>
                    <a:pt x="5876506" y="2474036"/>
                  </a:lnTo>
                  <a:lnTo>
                    <a:pt x="6168949" y="2474036"/>
                  </a:lnTo>
                  <a:lnTo>
                    <a:pt x="6168949" y="2449385"/>
                  </a:lnTo>
                  <a:lnTo>
                    <a:pt x="5876506" y="2449385"/>
                  </a:lnTo>
                  <a:lnTo>
                    <a:pt x="5876506" y="2158403"/>
                  </a:lnTo>
                  <a:lnTo>
                    <a:pt x="6168949" y="2158403"/>
                  </a:lnTo>
                  <a:lnTo>
                    <a:pt x="6168949" y="2133752"/>
                  </a:lnTo>
                  <a:lnTo>
                    <a:pt x="5876506" y="2133752"/>
                  </a:lnTo>
                  <a:lnTo>
                    <a:pt x="5876506" y="1842757"/>
                  </a:lnTo>
                  <a:lnTo>
                    <a:pt x="6168949" y="1842757"/>
                  </a:lnTo>
                  <a:lnTo>
                    <a:pt x="6168949" y="1818119"/>
                  </a:lnTo>
                  <a:lnTo>
                    <a:pt x="5876506" y="1818119"/>
                  </a:lnTo>
                  <a:lnTo>
                    <a:pt x="5876506" y="1526946"/>
                  </a:lnTo>
                  <a:lnTo>
                    <a:pt x="6168949" y="1526946"/>
                  </a:lnTo>
                  <a:lnTo>
                    <a:pt x="6168949" y="1502308"/>
                  </a:lnTo>
                  <a:lnTo>
                    <a:pt x="5876506" y="1502308"/>
                  </a:lnTo>
                  <a:lnTo>
                    <a:pt x="5876506" y="1211313"/>
                  </a:lnTo>
                  <a:lnTo>
                    <a:pt x="6168949" y="1211313"/>
                  </a:lnTo>
                  <a:lnTo>
                    <a:pt x="6168949" y="1186675"/>
                  </a:lnTo>
                  <a:lnTo>
                    <a:pt x="5876506" y="1186675"/>
                  </a:lnTo>
                  <a:lnTo>
                    <a:pt x="5876506" y="895502"/>
                  </a:lnTo>
                  <a:lnTo>
                    <a:pt x="6168949" y="895502"/>
                  </a:lnTo>
                  <a:lnTo>
                    <a:pt x="6168949" y="870864"/>
                  </a:lnTo>
                  <a:lnTo>
                    <a:pt x="5876506" y="870864"/>
                  </a:lnTo>
                  <a:lnTo>
                    <a:pt x="5876506" y="579704"/>
                  </a:lnTo>
                  <a:lnTo>
                    <a:pt x="6168949" y="579704"/>
                  </a:lnTo>
                  <a:lnTo>
                    <a:pt x="6168949" y="555574"/>
                  </a:lnTo>
                  <a:lnTo>
                    <a:pt x="5876506" y="555574"/>
                  </a:lnTo>
                  <a:lnTo>
                    <a:pt x="5876506" y="0"/>
                  </a:lnTo>
                  <a:lnTo>
                    <a:pt x="5851855" y="0"/>
                  </a:lnTo>
                  <a:lnTo>
                    <a:pt x="5851855" y="6553492"/>
                  </a:lnTo>
                  <a:lnTo>
                    <a:pt x="5559056" y="6553492"/>
                  </a:lnTo>
                  <a:lnTo>
                    <a:pt x="5559056" y="6262306"/>
                  </a:lnTo>
                  <a:lnTo>
                    <a:pt x="5851855" y="6262306"/>
                  </a:lnTo>
                  <a:lnTo>
                    <a:pt x="5851855" y="6237656"/>
                  </a:lnTo>
                  <a:lnTo>
                    <a:pt x="5559056" y="6237656"/>
                  </a:lnTo>
                  <a:lnTo>
                    <a:pt x="5559056" y="5946699"/>
                  </a:lnTo>
                  <a:lnTo>
                    <a:pt x="5851855" y="5946699"/>
                  </a:lnTo>
                  <a:lnTo>
                    <a:pt x="5851855" y="5922061"/>
                  </a:lnTo>
                  <a:lnTo>
                    <a:pt x="5559056" y="5922061"/>
                  </a:lnTo>
                  <a:lnTo>
                    <a:pt x="5559056" y="5631091"/>
                  </a:lnTo>
                  <a:lnTo>
                    <a:pt x="5851855" y="5631091"/>
                  </a:lnTo>
                  <a:lnTo>
                    <a:pt x="5851855" y="5606440"/>
                  </a:lnTo>
                  <a:lnTo>
                    <a:pt x="5559056" y="5606440"/>
                  </a:lnTo>
                  <a:lnTo>
                    <a:pt x="5559056" y="5315280"/>
                  </a:lnTo>
                  <a:lnTo>
                    <a:pt x="5851855" y="5315280"/>
                  </a:lnTo>
                  <a:lnTo>
                    <a:pt x="5851855" y="5290629"/>
                  </a:lnTo>
                  <a:lnTo>
                    <a:pt x="5559056" y="5290629"/>
                  </a:lnTo>
                  <a:lnTo>
                    <a:pt x="5559056" y="4999647"/>
                  </a:lnTo>
                  <a:lnTo>
                    <a:pt x="5851855" y="4999647"/>
                  </a:lnTo>
                  <a:lnTo>
                    <a:pt x="5851855" y="4974996"/>
                  </a:lnTo>
                  <a:lnTo>
                    <a:pt x="5559056" y="4974996"/>
                  </a:lnTo>
                  <a:lnTo>
                    <a:pt x="5559056" y="4683836"/>
                  </a:lnTo>
                  <a:lnTo>
                    <a:pt x="5851855" y="4683836"/>
                  </a:lnTo>
                  <a:lnTo>
                    <a:pt x="5851855" y="4659185"/>
                  </a:lnTo>
                  <a:lnTo>
                    <a:pt x="5559056" y="4659185"/>
                  </a:lnTo>
                  <a:lnTo>
                    <a:pt x="5559056" y="4368190"/>
                  </a:lnTo>
                  <a:lnTo>
                    <a:pt x="5851855" y="4368190"/>
                  </a:lnTo>
                  <a:lnTo>
                    <a:pt x="5851855" y="4343552"/>
                  </a:lnTo>
                  <a:lnTo>
                    <a:pt x="5559056" y="4343552"/>
                  </a:lnTo>
                  <a:lnTo>
                    <a:pt x="5559056" y="4052379"/>
                  </a:lnTo>
                  <a:lnTo>
                    <a:pt x="5851855" y="4052379"/>
                  </a:lnTo>
                  <a:lnTo>
                    <a:pt x="5851855" y="4027741"/>
                  </a:lnTo>
                  <a:lnTo>
                    <a:pt x="5559056" y="4027741"/>
                  </a:lnTo>
                  <a:lnTo>
                    <a:pt x="5559056" y="3736746"/>
                  </a:lnTo>
                  <a:lnTo>
                    <a:pt x="5851855" y="3736746"/>
                  </a:lnTo>
                  <a:lnTo>
                    <a:pt x="5851855" y="3712108"/>
                  </a:lnTo>
                  <a:lnTo>
                    <a:pt x="5559056" y="3712108"/>
                  </a:lnTo>
                  <a:lnTo>
                    <a:pt x="5559056" y="3421113"/>
                  </a:lnTo>
                  <a:lnTo>
                    <a:pt x="5851855" y="3421113"/>
                  </a:lnTo>
                  <a:lnTo>
                    <a:pt x="5851855" y="3396475"/>
                  </a:lnTo>
                  <a:lnTo>
                    <a:pt x="5559056" y="3396475"/>
                  </a:lnTo>
                  <a:lnTo>
                    <a:pt x="5559056" y="3105302"/>
                  </a:lnTo>
                  <a:lnTo>
                    <a:pt x="5851855" y="3105302"/>
                  </a:lnTo>
                  <a:lnTo>
                    <a:pt x="5851855" y="3080664"/>
                  </a:lnTo>
                  <a:lnTo>
                    <a:pt x="5559056" y="3080664"/>
                  </a:lnTo>
                  <a:lnTo>
                    <a:pt x="5559056" y="2789847"/>
                  </a:lnTo>
                  <a:lnTo>
                    <a:pt x="5851855" y="2789847"/>
                  </a:lnTo>
                  <a:lnTo>
                    <a:pt x="5851855" y="2765196"/>
                  </a:lnTo>
                  <a:lnTo>
                    <a:pt x="5559056" y="2765196"/>
                  </a:lnTo>
                  <a:lnTo>
                    <a:pt x="5559056" y="2474036"/>
                  </a:lnTo>
                  <a:lnTo>
                    <a:pt x="5851855" y="2474036"/>
                  </a:lnTo>
                  <a:lnTo>
                    <a:pt x="5851855" y="2449385"/>
                  </a:lnTo>
                  <a:lnTo>
                    <a:pt x="5559056" y="2449385"/>
                  </a:lnTo>
                  <a:lnTo>
                    <a:pt x="5559056" y="2158403"/>
                  </a:lnTo>
                  <a:lnTo>
                    <a:pt x="5851855" y="2158403"/>
                  </a:lnTo>
                  <a:lnTo>
                    <a:pt x="5851855" y="2133752"/>
                  </a:lnTo>
                  <a:lnTo>
                    <a:pt x="5559056" y="2133752"/>
                  </a:lnTo>
                  <a:lnTo>
                    <a:pt x="5559056" y="1842757"/>
                  </a:lnTo>
                  <a:lnTo>
                    <a:pt x="5851855" y="1842757"/>
                  </a:lnTo>
                  <a:lnTo>
                    <a:pt x="5851855" y="1818119"/>
                  </a:lnTo>
                  <a:lnTo>
                    <a:pt x="5559056" y="1818119"/>
                  </a:lnTo>
                  <a:lnTo>
                    <a:pt x="5559056" y="1526946"/>
                  </a:lnTo>
                  <a:lnTo>
                    <a:pt x="5851855" y="1526946"/>
                  </a:lnTo>
                  <a:lnTo>
                    <a:pt x="5851855" y="1502308"/>
                  </a:lnTo>
                  <a:lnTo>
                    <a:pt x="5559056" y="1502308"/>
                  </a:lnTo>
                  <a:lnTo>
                    <a:pt x="5559056" y="1211313"/>
                  </a:lnTo>
                  <a:lnTo>
                    <a:pt x="5851855" y="1211313"/>
                  </a:lnTo>
                  <a:lnTo>
                    <a:pt x="5851855" y="1186675"/>
                  </a:lnTo>
                  <a:lnTo>
                    <a:pt x="5559056" y="1186675"/>
                  </a:lnTo>
                  <a:lnTo>
                    <a:pt x="5559056" y="895502"/>
                  </a:lnTo>
                  <a:lnTo>
                    <a:pt x="5851855" y="895502"/>
                  </a:lnTo>
                  <a:lnTo>
                    <a:pt x="5851855" y="870864"/>
                  </a:lnTo>
                  <a:lnTo>
                    <a:pt x="5559056" y="870864"/>
                  </a:lnTo>
                  <a:lnTo>
                    <a:pt x="5559056" y="579704"/>
                  </a:lnTo>
                  <a:lnTo>
                    <a:pt x="5851855" y="579704"/>
                  </a:lnTo>
                  <a:lnTo>
                    <a:pt x="5851855" y="555574"/>
                  </a:lnTo>
                  <a:lnTo>
                    <a:pt x="5559056" y="555574"/>
                  </a:lnTo>
                  <a:lnTo>
                    <a:pt x="5559056" y="0"/>
                  </a:lnTo>
                  <a:lnTo>
                    <a:pt x="5534406" y="0"/>
                  </a:lnTo>
                  <a:lnTo>
                    <a:pt x="5534406" y="6553492"/>
                  </a:lnTo>
                  <a:lnTo>
                    <a:pt x="5241950" y="6553492"/>
                  </a:lnTo>
                  <a:lnTo>
                    <a:pt x="5241950" y="6262306"/>
                  </a:lnTo>
                  <a:lnTo>
                    <a:pt x="5534406" y="6262306"/>
                  </a:lnTo>
                  <a:lnTo>
                    <a:pt x="5534406" y="6237656"/>
                  </a:lnTo>
                  <a:lnTo>
                    <a:pt x="5241950" y="6237656"/>
                  </a:lnTo>
                  <a:lnTo>
                    <a:pt x="5241950" y="5946699"/>
                  </a:lnTo>
                  <a:lnTo>
                    <a:pt x="5534406" y="5946699"/>
                  </a:lnTo>
                  <a:lnTo>
                    <a:pt x="5534406" y="5922061"/>
                  </a:lnTo>
                  <a:lnTo>
                    <a:pt x="5241950" y="5922061"/>
                  </a:lnTo>
                  <a:lnTo>
                    <a:pt x="5241950" y="5631091"/>
                  </a:lnTo>
                  <a:lnTo>
                    <a:pt x="5534406" y="5631091"/>
                  </a:lnTo>
                  <a:lnTo>
                    <a:pt x="5534406" y="5606440"/>
                  </a:lnTo>
                  <a:lnTo>
                    <a:pt x="5241950" y="5606440"/>
                  </a:lnTo>
                  <a:lnTo>
                    <a:pt x="5241950" y="5315280"/>
                  </a:lnTo>
                  <a:lnTo>
                    <a:pt x="5534406" y="5315280"/>
                  </a:lnTo>
                  <a:lnTo>
                    <a:pt x="5534406" y="5290629"/>
                  </a:lnTo>
                  <a:lnTo>
                    <a:pt x="5241950" y="5290629"/>
                  </a:lnTo>
                  <a:lnTo>
                    <a:pt x="5241950" y="4999647"/>
                  </a:lnTo>
                  <a:lnTo>
                    <a:pt x="5534406" y="4999647"/>
                  </a:lnTo>
                  <a:lnTo>
                    <a:pt x="5534406" y="4974996"/>
                  </a:lnTo>
                  <a:lnTo>
                    <a:pt x="5241950" y="4974996"/>
                  </a:lnTo>
                  <a:lnTo>
                    <a:pt x="5241950" y="4683836"/>
                  </a:lnTo>
                  <a:lnTo>
                    <a:pt x="5534406" y="4683836"/>
                  </a:lnTo>
                  <a:lnTo>
                    <a:pt x="5534406" y="4659185"/>
                  </a:lnTo>
                  <a:lnTo>
                    <a:pt x="5241950" y="4659185"/>
                  </a:lnTo>
                  <a:lnTo>
                    <a:pt x="5241950" y="4368190"/>
                  </a:lnTo>
                  <a:lnTo>
                    <a:pt x="5534406" y="4368190"/>
                  </a:lnTo>
                  <a:lnTo>
                    <a:pt x="5534406" y="4343552"/>
                  </a:lnTo>
                  <a:lnTo>
                    <a:pt x="5241950" y="4343552"/>
                  </a:lnTo>
                  <a:lnTo>
                    <a:pt x="5241950" y="4052379"/>
                  </a:lnTo>
                  <a:lnTo>
                    <a:pt x="5534406" y="4052379"/>
                  </a:lnTo>
                  <a:lnTo>
                    <a:pt x="5534406" y="4027741"/>
                  </a:lnTo>
                  <a:lnTo>
                    <a:pt x="5241950" y="4027741"/>
                  </a:lnTo>
                  <a:lnTo>
                    <a:pt x="5241950" y="3736746"/>
                  </a:lnTo>
                  <a:lnTo>
                    <a:pt x="5534406" y="3736746"/>
                  </a:lnTo>
                  <a:lnTo>
                    <a:pt x="5534406" y="3712108"/>
                  </a:lnTo>
                  <a:lnTo>
                    <a:pt x="5241950" y="3712108"/>
                  </a:lnTo>
                  <a:lnTo>
                    <a:pt x="5241950" y="3421113"/>
                  </a:lnTo>
                  <a:lnTo>
                    <a:pt x="5534406" y="3421113"/>
                  </a:lnTo>
                  <a:lnTo>
                    <a:pt x="5534406" y="3396475"/>
                  </a:lnTo>
                  <a:lnTo>
                    <a:pt x="5241950" y="3396475"/>
                  </a:lnTo>
                  <a:lnTo>
                    <a:pt x="5241950" y="3105302"/>
                  </a:lnTo>
                  <a:lnTo>
                    <a:pt x="5534406" y="3105302"/>
                  </a:lnTo>
                  <a:lnTo>
                    <a:pt x="5534406" y="3080664"/>
                  </a:lnTo>
                  <a:lnTo>
                    <a:pt x="5241950" y="3080664"/>
                  </a:lnTo>
                  <a:lnTo>
                    <a:pt x="5241950" y="2789847"/>
                  </a:lnTo>
                  <a:lnTo>
                    <a:pt x="5534406" y="2789847"/>
                  </a:lnTo>
                  <a:lnTo>
                    <a:pt x="5534406" y="2765196"/>
                  </a:lnTo>
                  <a:lnTo>
                    <a:pt x="5241950" y="2765196"/>
                  </a:lnTo>
                  <a:lnTo>
                    <a:pt x="5241950" y="2474036"/>
                  </a:lnTo>
                  <a:lnTo>
                    <a:pt x="5534406" y="2474036"/>
                  </a:lnTo>
                  <a:lnTo>
                    <a:pt x="5534406" y="2449385"/>
                  </a:lnTo>
                  <a:lnTo>
                    <a:pt x="5241950" y="2449385"/>
                  </a:lnTo>
                  <a:lnTo>
                    <a:pt x="5241950" y="2158403"/>
                  </a:lnTo>
                  <a:lnTo>
                    <a:pt x="5534406" y="2158403"/>
                  </a:lnTo>
                  <a:lnTo>
                    <a:pt x="5534406" y="2133752"/>
                  </a:lnTo>
                  <a:lnTo>
                    <a:pt x="5241950" y="2133752"/>
                  </a:lnTo>
                  <a:lnTo>
                    <a:pt x="5241950" y="1842757"/>
                  </a:lnTo>
                  <a:lnTo>
                    <a:pt x="5534406" y="1842757"/>
                  </a:lnTo>
                  <a:lnTo>
                    <a:pt x="5534406" y="1818119"/>
                  </a:lnTo>
                  <a:lnTo>
                    <a:pt x="5241950" y="1818119"/>
                  </a:lnTo>
                  <a:lnTo>
                    <a:pt x="5241950" y="1526946"/>
                  </a:lnTo>
                  <a:lnTo>
                    <a:pt x="5534406" y="1526946"/>
                  </a:lnTo>
                  <a:lnTo>
                    <a:pt x="5534406" y="1502308"/>
                  </a:lnTo>
                  <a:lnTo>
                    <a:pt x="5241950" y="1502308"/>
                  </a:lnTo>
                  <a:lnTo>
                    <a:pt x="5241950" y="1211313"/>
                  </a:lnTo>
                  <a:lnTo>
                    <a:pt x="5534406" y="1211313"/>
                  </a:lnTo>
                  <a:lnTo>
                    <a:pt x="5534406" y="1186675"/>
                  </a:lnTo>
                  <a:lnTo>
                    <a:pt x="5241950" y="1186675"/>
                  </a:lnTo>
                  <a:lnTo>
                    <a:pt x="5241950" y="895502"/>
                  </a:lnTo>
                  <a:lnTo>
                    <a:pt x="5534406" y="895502"/>
                  </a:lnTo>
                  <a:lnTo>
                    <a:pt x="5534406" y="870864"/>
                  </a:lnTo>
                  <a:lnTo>
                    <a:pt x="5241950" y="870864"/>
                  </a:lnTo>
                  <a:lnTo>
                    <a:pt x="5241950" y="579704"/>
                  </a:lnTo>
                  <a:lnTo>
                    <a:pt x="5534406" y="579704"/>
                  </a:lnTo>
                  <a:lnTo>
                    <a:pt x="5534406" y="555574"/>
                  </a:lnTo>
                  <a:lnTo>
                    <a:pt x="5241950" y="555574"/>
                  </a:lnTo>
                  <a:lnTo>
                    <a:pt x="5241950" y="0"/>
                  </a:lnTo>
                  <a:lnTo>
                    <a:pt x="5217299" y="0"/>
                  </a:lnTo>
                  <a:lnTo>
                    <a:pt x="5217299" y="6553492"/>
                  </a:lnTo>
                  <a:lnTo>
                    <a:pt x="4924844" y="6553492"/>
                  </a:lnTo>
                  <a:lnTo>
                    <a:pt x="4924844" y="6262306"/>
                  </a:lnTo>
                  <a:lnTo>
                    <a:pt x="5217299" y="6262306"/>
                  </a:lnTo>
                  <a:lnTo>
                    <a:pt x="5217299" y="6237656"/>
                  </a:lnTo>
                  <a:lnTo>
                    <a:pt x="4924844" y="6237656"/>
                  </a:lnTo>
                  <a:lnTo>
                    <a:pt x="4924844" y="5946699"/>
                  </a:lnTo>
                  <a:lnTo>
                    <a:pt x="5217299" y="5946699"/>
                  </a:lnTo>
                  <a:lnTo>
                    <a:pt x="5217299" y="5922061"/>
                  </a:lnTo>
                  <a:lnTo>
                    <a:pt x="4924844" y="5922061"/>
                  </a:lnTo>
                  <a:lnTo>
                    <a:pt x="4924844" y="5631091"/>
                  </a:lnTo>
                  <a:lnTo>
                    <a:pt x="5217299" y="5631091"/>
                  </a:lnTo>
                  <a:lnTo>
                    <a:pt x="5217299" y="5606440"/>
                  </a:lnTo>
                  <a:lnTo>
                    <a:pt x="4924844" y="5606440"/>
                  </a:lnTo>
                  <a:lnTo>
                    <a:pt x="4924844" y="5315280"/>
                  </a:lnTo>
                  <a:lnTo>
                    <a:pt x="5217299" y="5315280"/>
                  </a:lnTo>
                  <a:lnTo>
                    <a:pt x="5217299" y="5290629"/>
                  </a:lnTo>
                  <a:lnTo>
                    <a:pt x="4924844" y="5290629"/>
                  </a:lnTo>
                  <a:lnTo>
                    <a:pt x="4924844" y="4999647"/>
                  </a:lnTo>
                  <a:lnTo>
                    <a:pt x="5217299" y="4999647"/>
                  </a:lnTo>
                  <a:lnTo>
                    <a:pt x="5217299" y="4974996"/>
                  </a:lnTo>
                  <a:lnTo>
                    <a:pt x="4924844" y="4974996"/>
                  </a:lnTo>
                  <a:lnTo>
                    <a:pt x="4924844" y="4683836"/>
                  </a:lnTo>
                  <a:lnTo>
                    <a:pt x="5217299" y="4683836"/>
                  </a:lnTo>
                  <a:lnTo>
                    <a:pt x="5217299" y="4659185"/>
                  </a:lnTo>
                  <a:lnTo>
                    <a:pt x="4924844" y="4659185"/>
                  </a:lnTo>
                  <a:lnTo>
                    <a:pt x="4924844" y="4368190"/>
                  </a:lnTo>
                  <a:lnTo>
                    <a:pt x="5217299" y="4368190"/>
                  </a:lnTo>
                  <a:lnTo>
                    <a:pt x="5217299" y="4343552"/>
                  </a:lnTo>
                  <a:lnTo>
                    <a:pt x="4924844" y="4343552"/>
                  </a:lnTo>
                  <a:lnTo>
                    <a:pt x="4924844" y="4052379"/>
                  </a:lnTo>
                  <a:lnTo>
                    <a:pt x="5217299" y="4052379"/>
                  </a:lnTo>
                  <a:lnTo>
                    <a:pt x="5217299" y="4027741"/>
                  </a:lnTo>
                  <a:lnTo>
                    <a:pt x="4924844" y="4027741"/>
                  </a:lnTo>
                  <a:lnTo>
                    <a:pt x="4924844" y="3736746"/>
                  </a:lnTo>
                  <a:lnTo>
                    <a:pt x="5217299" y="3736746"/>
                  </a:lnTo>
                  <a:lnTo>
                    <a:pt x="5217299" y="3712108"/>
                  </a:lnTo>
                  <a:lnTo>
                    <a:pt x="4924844" y="3712108"/>
                  </a:lnTo>
                  <a:lnTo>
                    <a:pt x="4924844" y="3421113"/>
                  </a:lnTo>
                  <a:lnTo>
                    <a:pt x="5217299" y="3421113"/>
                  </a:lnTo>
                  <a:lnTo>
                    <a:pt x="5217299" y="3396475"/>
                  </a:lnTo>
                  <a:lnTo>
                    <a:pt x="4924844" y="3396475"/>
                  </a:lnTo>
                  <a:lnTo>
                    <a:pt x="4924844" y="3105302"/>
                  </a:lnTo>
                  <a:lnTo>
                    <a:pt x="5217299" y="3105302"/>
                  </a:lnTo>
                  <a:lnTo>
                    <a:pt x="5217299" y="3080664"/>
                  </a:lnTo>
                  <a:lnTo>
                    <a:pt x="4924844" y="3080664"/>
                  </a:lnTo>
                  <a:lnTo>
                    <a:pt x="4924844" y="2789847"/>
                  </a:lnTo>
                  <a:lnTo>
                    <a:pt x="5217299" y="2789847"/>
                  </a:lnTo>
                  <a:lnTo>
                    <a:pt x="5217299" y="2765196"/>
                  </a:lnTo>
                  <a:lnTo>
                    <a:pt x="4924844" y="2765196"/>
                  </a:lnTo>
                  <a:lnTo>
                    <a:pt x="4924844" y="2474036"/>
                  </a:lnTo>
                  <a:lnTo>
                    <a:pt x="5217299" y="2474036"/>
                  </a:lnTo>
                  <a:lnTo>
                    <a:pt x="5217299" y="2449385"/>
                  </a:lnTo>
                  <a:lnTo>
                    <a:pt x="4924844" y="2449385"/>
                  </a:lnTo>
                  <a:lnTo>
                    <a:pt x="4924844" y="2158403"/>
                  </a:lnTo>
                  <a:lnTo>
                    <a:pt x="5217299" y="2158403"/>
                  </a:lnTo>
                  <a:lnTo>
                    <a:pt x="5217299" y="2133752"/>
                  </a:lnTo>
                  <a:lnTo>
                    <a:pt x="4924844" y="2133752"/>
                  </a:lnTo>
                  <a:lnTo>
                    <a:pt x="4924844" y="1842757"/>
                  </a:lnTo>
                  <a:lnTo>
                    <a:pt x="5217299" y="1842757"/>
                  </a:lnTo>
                  <a:lnTo>
                    <a:pt x="5217299" y="1818119"/>
                  </a:lnTo>
                  <a:lnTo>
                    <a:pt x="4924844" y="1818119"/>
                  </a:lnTo>
                  <a:lnTo>
                    <a:pt x="4924844" y="1526946"/>
                  </a:lnTo>
                  <a:lnTo>
                    <a:pt x="5217299" y="1526946"/>
                  </a:lnTo>
                  <a:lnTo>
                    <a:pt x="5217299" y="1502308"/>
                  </a:lnTo>
                  <a:lnTo>
                    <a:pt x="4924844" y="1502308"/>
                  </a:lnTo>
                  <a:lnTo>
                    <a:pt x="4924844" y="1211313"/>
                  </a:lnTo>
                  <a:lnTo>
                    <a:pt x="5217299" y="1211313"/>
                  </a:lnTo>
                  <a:lnTo>
                    <a:pt x="5217299" y="1186675"/>
                  </a:lnTo>
                  <a:lnTo>
                    <a:pt x="4924844" y="1186675"/>
                  </a:lnTo>
                  <a:lnTo>
                    <a:pt x="4924844" y="895502"/>
                  </a:lnTo>
                  <a:lnTo>
                    <a:pt x="5217299" y="895502"/>
                  </a:lnTo>
                  <a:lnTo>
                    <a:pt x="5217299" y="870864"/>
                  </a:lnTo>
                  <a:lnTo>
                    <a:pt x="4924844" y="870864"/>
                  </a:lnTo>
                  <a:lnTo>
                    <a:pt x="4924844" y="579704"/>
                  </a:lnTo>
                  <a:lnTo>
                    <a:pt x="5217299" y="579704"/>
                  </a:lnTo>
                  <a:lnTo>
                    <a:pt x="5217299" y="555574"/>
                  </a:lnTo>
                  <a:lnTo>
                    <a:pt x="4924844" y="555574"/>
                  </a:lnTo>
                  <a:lnTo>
                    <a:pt x="4924844" y="0"/>
                  </a:lnTo>
                  <a:lnTo>
                    <a:pt x="4900206" y="0"/>
                  </a:lnTo>
                  <a:lnTo>
                    <a:pt x="4900206" y="6553492"/>
                  </a:lnTo>
                  <a:lnTo>
                    <a:pt x="4607395" y="6553492"/>
                  </a:lnTo>
                  <a:lnTo>
                    <a:pt x="4607395" y="6262306"/>
                  </a:lnTo>
                  <a:lnTo>
                    <a:pt x="4900206" y="6262306"/>
                  </a:lnTo>
                  <a:lnTo>
                    <a:pt x="4900206" y="6237656"/>
                  </a:lnTo>
                  <a:lnTo>
                    <a:pt x="4607395" y="6237656"/>
                  </a:lnTo>
                  <a:lnTo>
                    <a:pt x="4607395" y="5946699"/>
                  </a:lnTo>
                  <a:lnTo>
                    <a:pt x="4900206" y="5946699"/>
                  </a:lnTo>
                  <a:lnTo>
                    <a:pt x="4900206" y="5922061"/>
                  </a:lnTo>
                  <a:lnTo>
                    <a:pt x="4607395" y="5922061"/>
                  </a:lnTo>
                  <a:lnTo>
                    <a:pt x="4607395" y="5631091"/>
                  </a:lnTo>
                  <a:lnTo>
                    <a:pt x="4900206" y="5631091"/>
                  </a:lnTo>
                  <a:lnTo>
                    <a:pt x="4900206" y="5606440"/>
                  </a:lnTo>
                  <a:lnTo>
                    <a:pt x="4607395" y="5606440"/>
                  </a:lnTo>
                  <a:lnTo>
                    <a:pt x="4607395" y="5315280"/>
                  </a:lnTo>
                  <a:lnTo>
                    <a:pt x="4900206" y="5315280"/>
                  </a:lnTo>
                  <a:lnTo>
                    <a:pt x="4900206" y="5290629"/>
                  </a:lnTo>
                  <a:lnTo>
                    <a:pt x="4607395" y="5290629"/>
                  </a:lnTo>
                  <a:lnTo>
                    <a:pt x="4607395" y="4999647"/>
                  </a:lnTo>
                  <a:lnTo>
                    <a:pt x="4900206" y="4999647"/>
                  </a:lnTo>
                  <a:lnTo>
                    <a:pt x="4900206" y="4974996"/>
                  </a:lnTo>
                  <a:lnTo>
                    <a:pt x="4607395" y="4974996"/>
                  </a:lnTo>
                  <a:lnTo>
                    <a:pt x="4607395" y="4683836"/>
                  </a:lnTo>
                  <a:lnTo>
                    <a:pt x="4900206" y="4683836"/>
                  </a:lnTo>
                  <a:lnTo>
                    <a:pt x="4900206" y="4659185"/>
                  </a:lnTo>
                  <a:lnTo>
                    <a:pt x="4607395" y="4659185"/>
                  </a:lnTo>
                  <a:lnTo>
                    <a:pt x="4607395" y="4368190"/>
                  </a:lnTo>
                  <a:lnTo>
                    <a:pt x="4900206" y="4368190"/>
                  </a:lnTo>
                  <a:lnTo>
                    <a:pt x="4900206" y="4343552"/>
                  </a:lnTo>
                  <a:lnTo>
                    <a:pt x="4607395" y="4343552"/>
                  </a:lnTo>
                  <a:lnTo>
                    <a:pt x="4607395" y="4052379"/>
                  </a:lnTo>
                  <a:lnTo>
                    <a:pt x="4900206" y="4052379"/>
                  </a:lnTo>
                  <a:lnTo>
                    <a:pt x="4900206" y="4027741"/>
                  </a:lnTo>
                  <a:lnTo>
                    <a:pt x="4607395" y="4027741"/>
                  </a:lnTo>
                  <a:lnTo>
                    <a:pt x="4607395" y="3736746"/>
                  </a:lnTo>
                  <a:lnTo>
                    <a:pt x="4900206" y="3736746"/>
                  </a:lnTo>
                  <a:lnTo>
                    <a:pt x="4900206" y="3712108"/>
                  </a:lnTo>
                  <a:lnTo>
                    <a:pt x="4607395" y="3712108"/>
                  </a:lnTo>
                  <a:lnTo>
                    <a:pt x="4607395" y="3421113"/>
                  </a:lnTo>
                  <a:lnTo>
                    <a:pt x="4900206" y="3421113"/>
                  </a:lnTo>
                  <a:lnTo>
                    <a:pt x="4900206" y="3396475"/>
                  </a:lnTo>
                  <a:lnTo>
                    <a:pt x="4607395" y="3396475"/>
                  </a:lnTo>
                  <a:lnTo>
                    <a:pt x="4607395" y="3105302"/>
                  </a:lnTo>
                  <a:lnTo>
                    <a:pt x="4900206" y="3105302"/>
                  </a:lnTo>
                  <a:lnTo>
                    <a:pt x="4900206" y="3080664"/>
                  </a:lnTo>
                  <a:lnTo>
                    <a:pt x="4607395" y="3080664"/>
                  </a:lnTo>
                  <a:lnTo>
                    <a:pt x="4607395" y="2789847"/>
                  </a:lnTo>
                  <a:lnTo>
                    <a:pt x="4900206" y="2789847"/>
                  </a:lnTo>
                  <a:lnTo>
                    <a:pt x="4900206" y="2765196"/>
                  </a:lnTo>
                  <a:lnTo>
                    <a:pt x="4607395" y="2765196"/>
                  </a:lnTo>
                  <a:lnTo>
                    <a:pt x="4607395" y="2474036"/>
                  </a:lnTo>
                  <a:lnTo>
                    <a:pt x="4900206" y="2474036"/>
                  </a:lnTo>
                  <a:lnTo>
                    <a:pt x="4900206" y="2449385"/>
                  </a:lnTo>
                  <a:lnTo>
                    <a:pt x="4607395" y="2449385"/>
                  </a:lnTo>
                  <a:lnTo>
                    <a:pt x="4607395" y="2158403"/>
                  </a:lnTo>
                  <a:lnTo>
                    <a:pt x="4900206" y="2158403"/>
                  </a:lnTo>
                  <a:lnTo>
                    <a:pt x="4900206" y="2133752"/>
                  </a:lnTo>
                  <a:lnTo>
                    <a:pt x="4607395" y="2133752"/>
                  </a:lnTo>
                  <a:lnTo>
                    <a:pt x="4607395" y="1842757"/>
                  </a:lnTo>
                  <a:lnTo>
                    <a:pt x="4900206" y="1842757"/>
                  </a:lnTo>
                  <a:lnTo>
                    <a:pt x="4900206" y="1818119"/>
                  </a:lnTo>
                  <a:lnTo>
                    <a:pt x="4607395" y="1818119"/>
                  </a:lnTo>
                  <a:lnTo>
                    <a:pt x="4607395" y="1526946"/>
                  </a:lnTo>
                  <a:lnTo>
                    <a:pt x="4900206" y="1526946"/>
                  </a:lnTo>
                  <a:lnTo>
                    <a:pt x="4900206" y="1502308"/>
                  </a:lnTo>
                  <a:lnTo>
                    <a:pt x="4607395" y="1502308"/>
                  </a:lnTo>
                  <a:lnTo>
                    <a:pt x="4607395" y="1211313"/>
                  </a:lnTo>
                  <a:lnTo>
                    <a:pt x="4900206" y="1211313"/>
                  </a:lnTo>
                  <a:lnTo>
                    <a:pt x="4900206" y="1186675"/>
                  </a:lnTo>
                  <a:lnTo>
                    <a:pt x="4607395" y="1186675"/>
                  </a:lnTo>
                  <a:lnTo>
                    <a:pt x="4607395" y="895502"/>
                  </a:lnTo>
                  <a:lnTo>
                    <a:pt x="4900206" y="895502"/>
                  </a:lnTo>
                  <a:lnTo>
                    <a:pt x="4900206" y="870864"/>
                  </a:lnTo>
                  <a:lnTo>
                    <a:pt x="4607395" y="870864"/>
                  </a:lnTo>
                  <a:lnTo>
                    <a:pt x="4607395" y="579704"/>
                  </a:lnTo>
                  <a:lnTo>
                    <a:pt x="4900206" y="579704"/>
                  </a:lnTo>
                  <a:lnTo>
                    <a:pt x="4900206" y="555574"/>
                  </a:lnTo>
                  <a:lnTo>
                    <a:pt x="4607395" y="555574"/>
                  </a:lnTo>
                  <a:lnTo>
                    <a:pt x="4607395" y="0"/>
                  </a:lnTo>
                  <a:lnTo>
                    <a:pt x="4582744" y="0"/>
                  </a:lnTo>
                  <a:lnTo>
                    <a:pt x="4582744" y="6553492"/>
                  </a:lnTo>
                  <a:lnTo>
                    <a:pt x="4290301" y="6553492"/>
                  </a:lnTo>
                  <a:lnTo>
                    <a:pt x="4290301" y="6262306"/>
                  </a:lnTo>
                  <a:lnTo>
                    <a:pt x="4582744" y="6262306"/>
                  </a:lnTo>
                  <a:lnTo>
                    <a:pt x="4582744" y="6237656"/>
                  </a:lnTo>
                  <a:lnTo>
                    <a:pt x="4290301" y="6237656"/>
                  </a:lnTo>
                  <a:lnTo>
                    <a:pt x="4290301" y="5946699"/>
                  </a:lnTo>
                  <a:lnTo>
                    <a:pt x="4582744" y="5946699"/>
                  </a:lnTo>
                  <a:lnTo>
                    <a:pt x="4582744" y="5922061"/>
                  </a:lnTo>
                  <a:lnTo>
                    <a:pt x="4290301" y="5922061"/>
                  </a:lnTo>
                  <a:lnTo>
                    <a:pt x="4290301" y="5631091"/>
                  </a:lnTo>
                  <a:lnTo>
                    <a:pt x="4582744" y="5631091"/>
                  </a:lnTo>
                  <a:lnTo>
                    <a:pt x="4582744" y="5606440"/>
                  </a:lnTo>
                  <a:lnTo>
                    <a:pt x="4290301" y="5606440"/>
                  </a:lnTo>
                  <a:lnTo>
                    <a:pt x="4290301" y="5315280"/>
                  </a:lnTo>
                  <a:lnTo>
                    <a:pt x="4582744" y="5315280"/>
                  </a:lnTo>
                  <a:lnTo>
                    <a:pt x="4582744" y="5290629"/>
                  </a:lnTo>
                  <a:lnTo>
                    <a:pt x="4290301" y="5290629"/>
                  </a:lnTo>
                  <a:lnTo>
                    <a:pt x="4290301" y="4999647"/>
                  </a:lnTo>
                  <a:lnTo>
                    <a:pt x="4582744" y="4999647"/>
                  </a:lnTo>
                  <a:lnTo>
                    <a:pt x="4582744" y="4974996"/>
                  </a:lnTo>
                  <a:lnTo>
                    <a:pt x="4290301" y="4974996"/>
                  </a:lnTo>
                  <a:lnTo>
                    <a:pt x="4290301" y="4683836"/>
                  </a:lnTo>
                  <a:lnTo>
                    <a:pt x="4582744" y="4683836"/>
                  </a:lnTo>
                  <a:lnTo>
                    <a:pt x="4582744" y="4659185"/>
                  </a:lnTo>
                  <a:lnTo>
                    <a:pt x="4290301" y="4659185"/>
                  </a:lnTo>
                  <a:lnTo>
                    <a:pt x="4290301" y="4368190"/>
                  </a:lnTo>
                  <a:lnTo>
                    <a:pt x="4582744" y="4368190"/>
                  </a:lnTo>
                  <a:lnTo>
                    <a:pt x="4582744" y="4343552"/>
                  </a:lnTo>
                  <a:lnTo>
                    <a:pt x="4290301" y="4343552"/>
                  </a:lnTo>
                  <a:lnTo>
                    <a:pt x="4290301" y="4052379"/>
                  </a:lnTo>
                  <a:lnTo>
                    <a:pt x="4582744" y="4052379"/>
                  </a:lnTo>
                  <a:lnTo>
                    <a:pt x="4582744" y="4027741"/>
                  </a:lnTo>
                  <a:lnTo>
                    <a:pt x="4290301" y="4027741"/>
                  </a:lnTo>
                  <a:lnTo>
                    <a:pt x="4290301" y="3736746"/>
                  </a:lnTo>
                  <a:lnTo>
                    <a:pt x="4582744" y="3736746"/>
                  </a:lnTo>
                  <a:lnTo>
                    <a:pt x="4582744" y="3712108"/>
                  </a:lnTo>
                  <a:lnTo>
                    <a:pt x="4290301" y="3712108"/>
                  </a:lnTo>
                  <a:lnTo>
                    <a:pt x="4290301" y="3421113"/>
                  </a:lnTo>
                  <a:lnTo>
                    <a:pt x="4582744" y="3421113"/>
                  </a:lnTo>
                  <a:lnTo>
                    <a:pt x="4582744" y="3396475"/>
                  </a:lnTo>
                  <a:lnTo>
                    <a:pt x="4290301" y="3396475"/>
                  </a:lnTo>
                  <a:lnTo>
                    <a:pt x="4290301" y="3105302"/>
                  </a:lnTo>
                  <a:lnTo>
                    <a:pt x="4582744" y="3105302"/>
                  </a:lnTo>
                  <a:lnTo>
                    <a:pt x="4582744" y="3080664"/>
                  </a:lnTo>
                  <a:lnTo>
                    <a:pt x="4290301" y="3080664"/>
                  </a:lnTo>
                  <a:lnTo>
                    <a:pt x="4290301" y="2789847"/>
                  </a:lnTo>
                  <a:lnTo>
                    <a:pt x="4582744" y="2789847"/>
                  </a:lnTo>
                  <a:lnTo>
                    <a:pt x="4582744" y="2765196"/>
                  </a:lnTo>
                  <a:lnTo>
                    <a:pt x="4290301" y="2765196"/>
                  </a:lnTo>
                  <a:lnTo>
                    <a:pt x="4290301" y="2474036"/>
                  </a:lnTo>
                  <a:lnTo>
                    <a:pt x="4582744" y="2474036"/>
                  </a:lnTo>
                  <a:lnTo>
                    <a:pt x="4582744" y="2449385"/>
                  </a:lnTo>
                  <a:lnTo>
                    <a:pt x="4290301" y="2449385"/>
                  </a:lnTo>
                  <a:lnTo>
                    <a:pt x="4290301" y="2158403"/>
                  </a:lnTo>
                  <a:lnTo>
                    <a:pt x="4582744" y="2158403"/>
                  </a:lnTo>
                  <a:lnTo>
                    <a:pt x="4582744" y="2133752"/>
                  </a:lnTo>
                  <a:lnTo>
                    <a:pt x="4290301" y="2133752"/>
                  </a:lnTo>
                  <a:lnTo>
                    <a:pt x="4290301" y="1842757"/>
                  </a:lnTo>
                  <a:lnTo>
                    <a:pt x="4582744" y="1842757"/>
                  </a:lnTo>
                  <a:lnTo>
                    <a:pt x="4582744" y="1818119"/>
                  </a:lnTo>
                  <a:lnTo>
                    <a:pt x="4290301" y="1818119"/>
                  </a:lnTo>
                  <a:lnTo>
                    <a:pt x="4290301" y="1526946"/>
                  </a:lnTo>
                  <a:lnTo>
                    <a:pt x="4582744" y="1526946"/>
                  </a:lnTo>
                  <a:lnTo>
                    <a:pt x="4582744" y="1502308"/>
                  </a:lnTo>
                  <a:lnTo>
                    <a:pt x="4290301" y="1502308"/>
                  </a:lnTo>
                  <a:lnTo>
                    <a:pt x="4290301" y="1211313"/>
                  </a:lnTo>
                  <a:lnTo>
                    <a:pt x="4582744" y="1211313"/>
                  </a:lnTo>
                  <a:lnTo>
                    <a:pt x="4582744" y="1186675"/>
                  </a:lnTo>
                  <a:lnTo>
                    <a:pt x="4290301" y="1186675"/>
                  </a:lnTo>
                  <a:lnTo>
                    <a:pt x="4290301" y="895502"/>
                  </a:lnTo>
                  <a:lnTo>
                    <a:pt x="4582744" y="895502"/>
                  </a:lnTo>
                  <a:lnTo>
                    <a:pt x="4582744" y="870864"/>
                  </a:lnTo>
                  <a:lnTo>
                    <a:pt x="4290301" y="870864"/>
                  </a:lnTo>
                  <a:lnTo>
                    <a:pt x="4290301" y="579704"/>
                  </a:lnTo>
                  <a:lnTo>
                    <a:pt x="4582744" y="579704"/>
                  </a:lnTo>
                  <a:lnTo>
                    <a:pt x="4582744" y="555574"/>
                  </a:lnTo>
                  <a:lnTo>
                    <a:pt x="4290301" y="555574"/>
                  </a:lnTo>
                  <a:lnTo>
                    <a:pt x="4290301" y="0"/>
                  </a:lnTo>
                  <a:lnTo>
                    <a:pt x="4265650" y="0"/>
                  </a:lnTo>
                  <a:lnTo>
                    <a:pt x="4265650" y="6553492"/>
                  </a:lnTo>
                  <a:lnTo>
                    <a:pt x="3973195" y="6553492"/>
                  </a:lnTo>
                  <a:lnTo>
                    <a:pt x="3973195" y="6262306"/>
                  </a:lnTo>
                  <a:lnTo>
                    <a:pt x="4265650" y="6262306"/>
                  </a:lnTo>
                  <a:lnTo>
                    <a:pt x="4265650" y="6237656"/>
                  </a:lnTo>
                  <a:lnTo>
                    <a:pt x="3973195" y="6237656"/>
                  </a:lnTo>
                  <a:lnTo>
                    <a:pt x="3973195" y="5946699"/>
                  </a:lnTo>
                  <a:lnTo>
                    <a:pt x="4265650" y="5946699"/>
                  </a:lnTo>
                  <a:lnTo>
                    <a:pt x="4265650" y="5922061"/>
                  </a:lnTo>
                  <a:lnTo>
                    <a:pt x="3973195" y="5922061"/>
                  </a:lnTo>
                  <a:lnTo>
                    <a:pt x="3973195" y="5631091"/>
                  </a:lnTo>
                  <a:lnTo>
                    <a:pt x="4265650" y="5631091"/>
                  </a:lnTo>
                  <a:lnTo>
                    <a:pt x="4265650" y="5606440"/>
                  </a:lnTo>
                  <a:lnTo>
                    <a:pt x="3973195" y="5606440"/>
                  </a:lnTo>
                  <a:lnTo>
                    <a:pt x="3973195" y="5315280"/>
                  </a:lnTo>
                  <a:lnTo>
                    <a:pt x="4265650" y="5315280"/>
                  </a:lnTo>
                  <a:lnTo>
                    <a:pt x="4265650" y="5290629"/>
                  </a:lnTo>
                  <a:lnTo>
                    <a:pt x="3973195" y="5290629"/>
                  </a:lnTo>
                  <a:lnTo>
                    <a:pt x="3973195" y="4999647"/>
                  </a:lnTo>
                  <a:lnTo>
                    <a:pt x="4265650" y="4999647"/>
                  </a:lnTo>
                  <a:lnTo>
                    <a:pt x="4265650" y="4974996"/>
                  </a:lnTo>
                  <a:lnTo>
                    <a:pt x="3973195" y="4974996"/>
                  </a:lnTo>
                  <a:lnTo>
                    <a:pt x="3973195" y="4683836"/>
                  </a:lnTo>
                  <a:lnTo>
                    <a:pt x="4265650" y="4683836"/>
                  </a:lnTo>
                  <a:lnTo>
                    <a:pt x="4265650" y="4659185"/>
                  </a:lnTo>
                  <a:lnTo>
                    <a:pt x="3973195" y="4659185"/>
                  </a:lnTo>
                  <a:lnTo>
                    <a:pt x="3973195" y="4368190"/>
                  </a:lnTo>
                  <a:lnTo>
                    <a:pt x="4265650" y="4368190"/>
                  </a:lnTo>
                  <a:lnTo>
                    <a:pt x="4265650" y="4343552"/>
                  </a:lnTo>
                  <a:lnTo>
                    <a:pt x="3973195" y="4343552"/>
                  </a:lnTo>
                  <a:lnTo>
                    <a:pt x="3973195" y="4052379"/>
                  </a:lnTo>
                  <a:lnTo>
                    <a:pt x="4265650" y="4052379"/>
                  </a:lnTo>
                  <a:lnTo>
                    <a:pt x="4265650" y="4027741"/>
                  </a:lnTo>
                  <a:lnTo>
                    <a:pt x="3973195" y="4027741"/>
                  </a:lnTo>
                  <a:lnTo>
                    <a:pt x="3973195" y="3736746"/>
                  </a:lnTo>
                  <a:lnTo>
                    <a:pt x="4265650" y="3736746"/>
                  </a:lnTo>
                  <a:lnTo>
                    <a:pt x="4265650" y="3712108"/>
                  </a:lnTo>
                  <a:lnTo>
                    <a:pt x="3973195" y="3712108"/>
                  </a:lnTo>
                  <a:lnTo>
                    <a:pt x="3973195" y="3421113"/>
                  </a:lnTo>
                  <a:lnTo>
                    <a:pt x="4265650" y="3421113"/>
                  </a:lnTo>
                  <a:lnTo>
                    <a:pt x="4265650" y="3396475"/>
                  </a:lnTo>
                  <a:lnTo>
                    <a:pt x="3973195" y="3396475"/>
                  </a:lnTo>
                  <a:lnTo>
                    <a:pt x="3973195" y="3105302"/>
                  </a:lnTo>
                  <a:lnTo>
                    <a:pt x="4265650" y="3105302"/>
                  </a:lnTo>
                  <a:lnTo>
                    <a:pt x="4265650" y="3080664"/>
                  </a:lnTo>
                  <a:lnTo>
                    <a:pt x="3973195" y="3080664"/>
                  </a:lnTo>
                  <a:lnTo>
                    <a:pt x="3973195" y="2789847"/>
                  </a:lnTo>
                  <a:lnTo>
                    <a:pt x="4265650" y="2789847"/>
                  </a:lnTo>
                  <a:lnTo>
                    <a:pt x="4265650" y="2765196"/>
                  </a:lnTo>
                  <a:lnTo>
                    <a:pt x="3973195" y="2765196"/>
                  </a:lnTo>
                  <a:lnTo>
                    <a:pt x="3973195" y="2474036"/>
                  </a:lnTo>
                  <a:lnTo>
                    <a:pt x="4265650" y="2474036"/>
                  </a:lnTo>
                  <a:lnTo>
                    <a:pt x="4265650" y="2449385"/>
                  </a:lnTo>
                  <a:lnTo>
                    <a:pt x="3973195" y="2449385"/>
                  </a:lnTo>
                  <a:lnTo>
                    <a:pt x="3973195" y="2158403"/>
                  </a:lnTo>
                  <a:lnTo>
                    <a:pt x="4265650" y="2158403"/>
                  </a:lnTo>
                  <a:lnTo>
                    <a:pt x="4265650" y="2133752"/>
                  </a:lnTo>
                  <a:lnTo>
                    <a:pt x="3973195" y="2133752"/>
                  </a:lnTo>
                  <a:lnTo>
                    <a:pt x="3973195" y="1842757"/>
                  </a:lnTo>
                  <a:lnTo>
                    <a:pt x="4265650" y="1842757"/>
                  </a:lnTo>
                  <a:lnTo>
                    <a:pt x="4265650" y="1818119"/>
                  </a:lnTo>
                  <a:lnTo>
                    <a:pt x="3973195" y="1818119"/>
                  </a:lnTo>
                  <a:lnTo>
                    <a:pt x="3973195" y="1526946"/>
                  </a:lnTo>
                  <a:lnTo>
                    <a:pt x="4265650" y="1526946"/>
                  </a:lnTo>
                  <a:lnTo>
                    <a:pt x="4265650" y="1502308"/>
                  </a:lnTo>
                  <a:lnTo>
                    <a:pt x="3973195" y="1502308"/>
                  </a:lnTo>
                  <a:lnTo>
                    <a:pt x="3973195" y="1211313"/>
                  </a:lnTo>
                  <a:lnTo>
                    <a:pt x="4265650" y="1211313"/>
                  </a:lnTo>
                  <a:lnTo>
                    <a:pt x="4265650" y="1186675"/>
                  </a:lnTo>
                  <a:lnTo>
                    <a:pt x="3973195" y="1186675"/>
                  </a:lnTo>
                  <a:lnTo>
                    <a:pt x="3973195" y="895502"/>
                  </a:lnTo>
                  <a:lnTo>
                    <a:pt x="4265650" y="895502"/>
                  </a:lnTo>
                  <a:lnTo>
                    <a:pt x="4265650" y="870864"/>
                  </a:lnTo>
                  <a:lnTo>
                    <a:pt x="3973195" y="870864"/>
                  </a:lnTo>
                  <a:lnTo>
                    <a:pt x="3973195" y="579704"/>
                  </a:lnTo>
                  <a:lnTo>
                    <a:pt x="4265650" y="579704"/>
                  </a:lnTo>
                  <a:lnTo>
                    <a:pt x="4265650" y="555574"/>
                  </a:lnTo>
                  <a:lnTo>
                    <a:pt x="3973195" y="555574"/>
                  </a:lnTo>
                  <a:lnTo>
                    <a:pt x="3973195" y="0"/>
                  </a:lnTo>
                  <a:lnTo>
                    <a:pt x="3948544" y="0"/>
                  </a:lnTo>
                  <a:lnTo>
                    <a:pt x="3948544" y="6553492"/>
                  </a:lnTo>
                  <a:lnTo>
                    <a:pt x="3656088" y="6553492"/>
                  </a:lnTo>
                  <a:lnTo>
                    <a:pt x="3656088" y="6262306"/>
                  </a:lnTo>
                  <a:lnTo>
                    <a:pt x="3948544" y="6262306"/>
                  </a:lnTo>
                  <a:lnTo>
                    <a:pt x="3948544" y="6237656"/>
                  </a:lnTo>
                  <a:lnTo>
                    <a:pt x="3656088" y="6237656"/>
                  </a:lnTo>
                  <a:lnTo>
                    <a:pt x="3656088" y="5946699"/>
                  </a:lnTo>
                  <a:lnTo>
                    <a:pt x="3948544" y="5946699"/>
                  </a:lnTo>
                  <a:lnTo>
                    <a:pt x="3948544" y="5922061"/>
                  </a:lnTo>
                  <a:lnTo>
                    <a:pt x="3656088" y="5922061"/>
                  </a:lnTo>
                  <a:lnTo>
                    <a:pt x="3656088" y="5631091"/>
                  </a:lnTo>
                  <a:lnTo>
                    <a:pt x="3948544" y="5631091"/>
                  </a:lnTo>
                  <a:lnTo>
                    <a:pt x="3948544" y="5606440"/>
                  </a:lnTo>
                  <a:lnTo>
                    <a:pt x="3656088" y="5606440"/>
                  </a:lnTo>
                  <a:lnTo>
                    <a:pt x="3656088" y="5315280"/>
                  </a:lnTo>
                  <a:lnTo>
                    <a:pt x="3948544" y="5315280"/>
                  </a:lnTo>
                  <a:lnTo>
                    <a:pt x="3948544" y="5290629"/>
                  </a:lnTo>
                  <a:lnTo>
                    <a:pt x="3656088" y="5290629"/>
                  </a:lnTo>
                  <a:lnTo>
                    <a:pt x="3656088" y="4999647"/>
                  </a:lnTo>
                  <a:lnTo>
                    <a:pt x="3948544" y="4999647"/>
                  </a:lnTo>
                  <a:lnTo>
                    <a:pt x="3948544" y="4974996"/>
                  </a:lnTo>
                  <a:lnTo>
                    <a:pt x="3656088" y="4974996"/>
                  </a:lnTo>
                  <a:lnTo>
                    <a:pt x="3656088" y="4683836"/>
                  </a:lnTo>
                  <a:lnTo>
                    <a:pt x="3948544" y="4683836"/>
                  </a:lnTo>
                  <a:lnTo>
                    <a:pt x="3948544" y="4659185"/>
                  </a:lnTo>
                  <a:lnTo>
                    <a:pt x="3656088" y="4659185"/>
                  </a:lnTo>
                  <a:lnTo>
                    <a:pt x="3656088" y="4368190"/>
                  </a:lnTo>
                  <a:lnTo>
                    <a:pt x="3948544" y="4368190"/>
                  </a:lnTo>
                  <a:lnTo>
                    <a:pt x="3948544" y="4343552"/>
                  </a:lnTo>
                  <a:lnTo>
                    <a:pt x="3656088" y="4343552"/>
                  </a:lnTo>
                  <a:lnTo>
                    <a:pt x="3656088" y="4052379"/>
                  </a:lnTo>
                  <a:lnTo>
                    <a:pt x="3948544" y="4052379"/>
                  </a:lnTo>
                  <a:lnTo>
                    <a:pt x="3948544" y="4027741"/>
                  </a:lnTo>
                  <a:lnTo>
                    <a:pt x="3656088" y="4027741"/>
                  </a:lnTo>
                  <a:lnTo>
                    <a:pt x="3656088" y="3736746"/>
                  </a:lnTo>
                  <a:lnTo>
                    <a:pt x="3948544" y="3736746"/>
                  </a:lnTo>
                  <a:lnTo>
                    <a:pt x="3948544" y="3712108"/>
                  </a:lnTo>
                  <a:lnTo>
                    <a:pt x="3656088" y="3712108"/>
                  </a:lnTo>
                  <a:lnTo>
                    <a:pt x="3656088" y="3421113"/>
                  </a:lnTo>
                  <a:lnTo>
                    <a:pt x="3948544" y="3421113"/>
                  </a:lnTo>
                  <a:lnTo>
                    <a:pt x="3948544" y="3396475"/>
                  </a:lnTo>
                  <a:lnTo>
                    <a:pt x="3656088" y="3396475"/>
                  </a:lnTo>
                  <a:lnTo>
                    <a:pt x="3656088" y="3105302"/>
                  </a:lnTo>
                  <a:lnTo>
                    <a:pt x="3948544" y="3105302"/>
                  </a:lnTo>
                  <a:lnTo>
                    <a:pt x="3948544" y="3080664"/>
                  </a:lnTo>
                  <a:lnTo>
                    <a:pt x="3656088" y="3080664"/>
                  </a:lnTo>
                  <a:lnTo>
                    <a:pt x="3656088" y="2789847"/>
                  </a:lnTo>
                  <a:lnTo>
                    <a:pt x="3948544" y="2789847"/>
                  </a:lnTo>
                  <a:lnTo>
                    <a:pt x="3948544" y="2765196"/>
                  </a:lnTo>
                  <a:lnTo>
                    <a:pt x="3656088" y="2765196"/>
                  </a:lnTo>
                  <a:lnTo>
                    <a:pt x="3656088" y="2474036"/>
                  </a:lnTo>
                  <a:lnTo>
                    <a:pt x="3948544" y="2474036"/>
                  </a:lnTo>
                  <a:lnTo>
                    <a:pt x="3948544" y="2449385"/>
                  </a:lnTo>
                  <a:lnTo>
                    <a:pt x="3656088" y="2449385"/>
                  </a:lnTo>
                  <a:lnTo>
                    <a:pt x="3656088" y="2158403"/>
                  </a:lnTo>
                  <a:lnTo>
                    <a:pt x="3948544" y="2158403"/>
                  </a:lnTo>
                  <a:lnTo>
                    <a:pt x="3948544" y="2133752"/>
                  </a:lnTo>
                  <a:lnTo>
                    <a:pt x="3656088" y="2133752"/>
                  </a:lnTo>
                  <a:lnTo>
                    <a:pt x="3656088" y="1842757"/>
                  </a:lnTo>
                  <a:lnTo>
                    <a:pt x="3948544" y="1842757"/>
                  </a:lnTo>
                  <a:lnTo>
                    <a:pt x="3948544" y="1818119"/>
                  </a:lnTo>
                  <a:lnTo>
                    <a:pt x="3656088" y="1818119"/>
                  </a:lnTo>
                  <a:lnTo>
                    <a:pt x="3656088" y="1526946"/>
                  </a:lnTo>
                  <a:lnTo>
                    <a:pt x="3948544" y="1526946"/>
                  </a:lnTo>
                  <a:lnTo>
                    <a:pt x="3948544" y="1502308"/>
                  </a:lnTo>
                  <a:lnTo>
                    <a:pt x="3656088" y="1502308"/>
                  </a:lnTo>
                  <a:lnTo>
                    <a:pt x="3656088" y="1211313"/>
                  </a:lnTo>
                  <a:lnTo>
                    <a:pt x="3948544" y="1211313"/>
                  </a:lnTo>
                  <a:lnTo>
                    <a:pt x="3948544" y="1186675"/>
                  </a:lnTo>
                  <a:lnTo>
                    <a:pt x="3656088" y="1186675"/>
                  </a:lnTo>
                  <a:lnTo>
                    <a:pt x="3656088" y="895502"/>
                  </a:lnTo>
                  <a:lnTo>
                    <a:pt x="3948544" y="895502"/>
                  </a:lnTo>
                  <a:lnTo>
                    <a:pt x="3948544" y="870864"/>
                  </a:lnTo>
                  <a:lnTo>
                    <a:pt x="3656088" y="870864"/>
                  </a:lnTo>
                  <a:lnTo>
                    <a:pt x="3656088" y="579704"/>
                  </a:lnTo>
                  <a:lnTo>
                    <a:pt x="3948544" y="579704"/>
                  </a:lnTo>
                  <a:lnTo>
                    <a:pt x="3948544" y="555574"/>
                  </a:lnTo>
                  <a:lnTo>
                    <a:pt x="3656088" y="555574"/>
                  </a:lnTo>
                  <a:lnTo>
                    <a:pt x="3656088" y="0"/>
                  </a:lnTo>
                  <a:lnTo>
                    <a:pt x="3631450" y="0"/>
                  </a:lnTo>
                  <a:lnTo>
                    <a:pt x="3631450" y="6553492"/>
                  </a:lnTo>
                  <a:lnTo>
                    <a:pt x="3338639" y="6553492"/>
                  </a:lnTo>
                  <a:lnTo>
                    <a:pt x="3338639" y="6262306"/>
                  </a:lnTo>
                  <a:lnTo>
                    <a:pt x="3631450" y="6262306"/>
                  </a:lnTo>
                  <a:lnTo>
                    <a:pt x="3631450" y="6237656"/>
                  </a:lnTo>
                  <a:lnTo>
                    <a:pt x="3338639" y="6237656"/>
                  </a:lnTo>
                  <a:lnTo>
                    <a:pt x="3338639" y="5946699"/>
                  </a:lnTo>
                  <a:lnTo>
                    <a:pt x="3631450" y="5946699"/>
                  </a:lnTo>
                  <a:lnTo>
                    <a:pt x="3631450" y="5922061"/>
                  </a:lnTo>
                  <a:lnTo>
                    <a:pt x="3338639" y="5922061"/>
                  </a:lnTo>
                  <a:lnTo>
                    <a:pt x="3338639" y="5631091"/>
                  </a:lnTo>
                  <a:lnTo>
                    <a:pt x="3631450" y="5631091"/>
                  </a:lnTo>
                  <a:lnTo>
                    <a:pt x="3631450" y="5606440"/>
                  </a:lnTo>
                  <a:lnTo>
                    <a:pt x="3338639" y="5606440"/>
                  </a:lnTo>
                  <a:lnTo>
                    <a:pt x="3338639" y="5315280"/>
                  </a:lnTo>
                  <a:lnTo>
                    <a:pt x="3631450" y="5315280"/>
                  </a:lnTo>
                  <a:lnTo>
                    <a:pt x="3631450" y="5290629"/>
                  </a:lnTo>
                  <a:lnTo>
                    <a:pt x="3338639" y="5290629"/>
                  </a:lnTo>
                  <a:lnTo>
                    <a:pt x="3338639" y="4999647"/>
                  </a:lnTo>
                  <a:lnTo>
                    <a:pt x="3631450" y="4999647"/>
                  </a:lnTo>
                  <a:lnTo>
                    <a:pt x="3631450" y="4974996"/>
                  </a:lnTo>
                  <a:lnTo>
                    <a:pt x="3338639" y="4974996"/>
                  </a:lnTo>
                  <a:lnTo>
                    <a:pt x="3338639" y="4683836"/>
                  </a:lnTo>
                  <a:lnTo>
                    <a:pt x="3631450" y="4683836"/>
                  </a:lnTo>
                  <a:lnTo>
                    <a:pt x="3631450" y="4659185"/>
                  </a:lnTo>
                  <a:lnTo>
                    <a:pt x="3338639" y="4659185"/>
                  </a:lnTo>
                  <a:lnTo>
                    <a:pt x="3338639" y="4368190"/>
                  </a:lnTo>
                  <a:lnTo>
                    <a:pt x="3631450" y="4368190"/>
                  </a:lnTo>
                  <a:lnTo>
                    <a:pt x="3631450" y="4343552"/>
                  </a:lnTo>
                  <a:lnTo>
                    <a:pt x="3338639" y="4343552"/>
                  </a:lnTo>
                  <a:lnTo>
                    <a:pt x="3338639" y="4052379"/>
                  </a:lnTo>
                  <a:lnTo>
                    <a:pt x="3631450" y="4052379"/>
                  </a:lnTo>
                  <a:lnTo>
                    <a:pt x="3631450" y="4027741"/>
                  </a:lnTo>
                  <a:lnTo>
                    <a:pt x="3338639" y="4027741"/>
                  </a:lnTo>
                  <a:lnTo>
                    <a:pt x="3338639" y="3736746"/>
                  </a:lnTo>
                  <a:lnTo>
                    <a:pt x="3631450" y="3736746"/>
                  </a:lnTo>
                  <a:lnTo>
                    <a:pt x="3631450" y="3712108"/>
                  </a:lnTo>
                  <a:lnTo>
                    <a:pt x="3338639" y="3712108"/>
                  </a:lnTo>
                  <a:lnTo>
                    <a:pt x="3338639" y="3421113"/>
                  </a:lnTo>
                  <a:lnTo>
                    <a:pt x="3631450" y="3421113"/>
                  </a:lnTo>
                  <a:lnTo>
                    <a:pt x="3631450" y="3396475"/>
                  </a:lnTo>
                  <a:lnTo>
                    <a:pt x="3338639" y="3396475"/>
                  </a:lnTo>
                  <a:lnTo>
                    <a:pt x="3338639" y="3105302"/>
                  </a:lnTo>
                  <a:lnTo>
                    <a:pt x="3631450" y="3105302"/>
                  </a:lnTo>
                  <a:lnTo>
                    <a:pt x="3631450" y="3080664"/>
                  </a:lnTo>
                  <a:lnTo>
                    <a:pt x="3338639" y="3080664"/>
                  </a:lnTo>
                  <a:lnTo>
                    <a:pt x="3338639" y="2789847"/>
                  </a:lnTo>
                  <a:lnTo>
                    <a:pt x="3631450" y="2789847"/>
                  </a:lnTo>
                  <a:lnTo>
                    <a:pt x="3631450" y="2765196"/>
                  </a:lnTo>
                  <a:lnTo>
                    <a:pt x="3338639" y="2765196"/>
                  </a:lnTo>
                  <a:lnTo>
                    <a:pt x="3338639" y="2474036"/>
                  </a:lnTo>
                  <a:lnTo>
                    <a:pt x="3631450" y="2474036"/>
                  </a:lnTo>
                  <a:lnTo>
                    <a:pt x="3631450" y="2449385"/>
                  </a:lnTo>
                  <a:lnTo>
                    <a:pt x="3338639" y="2449385"/>
                  </a:lnTo>
                  <a:lnTo>
                    <a:pt x="3338639" y="2158403"/>
                  </a:lnTo>
                  <a:lnTo>
                    <a:pt x="3631450" y="2158403"/>
                  </a:lnTo>
                  <a:lnTo>
                    <a:pt x="3631450" y="2133752"/>
                  </a:lnTo>
                  <a:lnTo>
                    <a:pt x="3338639" y="2133752"/>
                  </a:lnTo>
                  <a:lnTo>
                    <a:pt x="3338639" y="1842757"/>
                  </a:lnTo>
                  <a:lnTo>
                    <a:pt x="3631450" y="1842757"/>
                  </a:lnTo>
                  <a:lnTo>
                    <a:pt x="3631450" y="1818119"/>
                  </a:lnTo>
                  <a:lnTo>
                    <a:pt x="3338639" y="1818119"/>
                  </a:lnTo>
                  <a:lnTo>
                    <a:pt x="3338639" y="1526946"/>
                  </a:lnTo>
                  <a:lnTo>
                    <a:pt x="3631450" y="1526946"/>
                  </a:lnTo>
                  <a:lnTo>
                    <a:pt x="3631450" y="1502308"/>
                  </a:lnTo>
                  <a:lnTo>
                    <a:pt x="3338639" y="1502308"/>
                  </a:lnTo>
                  <a:lnTo>
                    <a:pt x="3338639" y="1211313"/>
                  </a:lnTo>
                  <a:lnTo>
                    <a:pt x="3631450" y="1211313"/>
                  </a:lnTo>
                  <a:lnTo>
                    <a:pt x="3631450" y="1186675"/>
                  </a:lnTo>
                  <a:lnTo>
                    <a:pt x="3338639" y="1186675"/>
                  </a:lnTo>
                  <a:lnTo>
                    <a:pt x="3338639" y="895502"/>
                  </a:lnTo>
                  <a:lnTo>
                    <a:pt x="3631450" y="895502"/>
                  </a:lnTo>
                  <a:lnTo>
                    <a:pt x="3631450" y="870864"/>
                  </a:lnTo>
                  <a:lnTo>
                    <a:pt x="3338639" y="870864"/>
                  </a:lnTo>
                  <a:lnTo>
                    <a:pt x="3338639" y="579704"/>
                  </a:lnTo>
                  <a:lnTo>
                    <a:pt x="3631450" y="579704"/>
                  </a:lnTo>
                  <a:lnTo>
                    <a:pt x="3631450" y="555574"/>
                  </a:lnTo>
                  <a:lnTo>
                    <a:pt x="3338639" y="555574"/>
                  </a:lnTo>
                  <a:lnTo>
                    <a:pt x="3338639" y="0"/>
                  </a:lnTo>
                  <a:lnTo>
                    <a:pt x="3313988" y="0"/>
                  </a:lnTo>
                  <a:lnTo>
                    <a:pt x="3313988" y="6237656"/>
                  </a:lnTo>
                  <a:lnTo>
                    <a:pt x="3021546" y="6237656"/>
                  </a:lnTo>
                  <a:lnTo>
                    <a:pt x="3021546" y="5946699"/>
                  </a:lnTo>
                  <a:lnTo>
                    <a:pt x="3313988" y="5946699"/>
                  </a:lnTo>
                  <a:lnTo>
                    <a:pt x="3313988" y="5922061"/>
                  </a:lnTo>
                  <a:lnTo>
                    <a:pt x="3021546" y="5922061"/>
                  </a:lnTo>
                  <a:lnTo>
                    <a:pt x="3021546" y="5631091"/>
                  </a:lnTo>
                  <a:lnTo>
                    <a:pt x="3313988" y="5631091"/>
                  </a:lnTo>
                  <a:lnTo>
                    <a:pt x="3313988" y="5606440"/>
                  </a:lnTo>
                  <a:lnTo>
                    <a:pt x="3021546" y="5606440"/>
                  </a:lnTo>
                  <a:lnTo>
                    <a:pt x="3021546" y="5315280"/>
                  </a:lnTo>
                  <a:lnTo>
                    <a:pt x="3313988" y="5315280"/>
                  </a:lnTo>
                  <a:lnTo>
                    <a:pt x="3313988" y="5290629"/>
                  </a:lnTo>
                  <a:lnTo>
                    <a:pt x="3021546" y="5290629"/>
                  </a:lnTo>
                  <a:lnTo>
                    <a:pt x="3021546" y="4999647"/>
                  </a:lnTo>
                  <a:lnTo>
                    <a:pt x="3313988" y="4999647"/>
                  </a:lnTo>
                  <a:lnTo>
                    <a:pt x="3313988" y="4974996"/>
                  </a:lnTo>
                  <a:lnTo>
                    <a:pt x="3021546" y="4974996"/>
                  </a:lnTo>
                  <a:lnTo>
                    <a:pt x="3021546" y="4683836"/>
                  </a:lnTo>
                  <a:lnTo>
                    <a:pt x="3313988" y="4683836"/>
                  </a:lnTo>
                  <a:lnTo>
                    <a:pt x="3313988" y="4659185"/>
                  </a:lnTo>
                  <a:lnTo>
                    <a:pt x="3021546" y="4659185"/>
                  </a:lnTo>
                  <a:lnTo>
                    <a:pt x="3021546" y="4368190"/>
                  </a:lnTo>
                  <a:lnTo>
                    <a:pt x="3313988" y="4368190"/>
                  </a:lnTo>
                  <a:lnTo>
                    <a:pt x="3313988" y="4343552"/>
                  </a:lnTo>
                  <a:lnTo>
                    <a:pt x="3021546" y="4343552"/>
                  </a:lnTo>
                  <a:lnTo>
                    <a:pt x="3021546" y="4052379"/>
                  </a:lnTo>
                  <a:lnTo>
                    <a:pt x="3313988" y="4052379"/>
                  </a:lnTo>
                  <a:lnTo>
                    <a:pt x="3313988" y="4027741"/>
                  </a:lnTo>
                  <a:lnTo>
                    <a:pt x="3021546" y="4027741"/>
                  </a:lnTo>
                  <a:lnTo>
                    <a:pt x="3021546" y="3736746"/>
                  </a:lnTo>
                  <a:lnTo>
                    <a:pt x="3313988" y="3736746"/>
                  </a:lnTo>
                  <a:lnTo>
                    <a:pt x="3313988" y="3712108"/>
                  </a:lnTo>
                  <a:lnTo>
                    <a:pt x="3021546" y="3712108"/>
                  </a:lnTo>
                  <a:lnTo>
                    <a:pt x="3021546" y="3421113"/>
                  </a:lnTo>
                  <a:lnTo>
                    <a:pt x="3313988" y="3421113"/>
                  </a:lnTo>
                  <a:lnTo>
                    <a:pt x="3313988" y="3396475"/>
                  </a:lnTo>
                  <a:lnTo>
                    <a:pt x="3021546" y="3396475"/>
                  </a:lnTo>
                  <a:lnTo>
                    <a:pt x="3021546" y="3105302"/>
                  </a:lnTo>
                  <a:lnTo>
                    <a:pt x="3313988" y="3105302"/>
                  </a:lnTo>
                  <a:lnTo>
                    <a:pt x="3313988" y="3080664"/>
                  </a:lnTo>
                  <a:lnTo>
                    <a:pt x="3021546" y="3080664"/>
                  </a:lnTo>
                  <a:lnTo>
                    <a:pt x="3021546" y="2789847"/>
                  </a:lnTo>
                  <a:lnTo>
                    <a:pt x="3313988" y="2789847"/>
                  </a:lnTo>
                  <a:lnTo>
                    <a:pt x="3313988" y="2765196"/>
                  </a:lnTo>
                  <a:lnTo>
                    <a:pt x="3021546" y="2765196"/>
                  </a:lnTo>
                  <a:lnTo>
                    <a:pt x="3021546" y="2474036"/>
                  </a:lnTo>
                  <a:lnTo>
                    <a:pt x="3313988" y="2474036"/>
                  </a:lnTo>
                  <a:lnTo>
                    <a:pt x="3313988" y="2449385"/>
                  </a:lnTo>
                  <a:lnTo>
                    <a:pt x="3021546" y="2449385"/>
                  </a:lnTo>
                  <a:lnTo>
                    <a:pt x="3021546" y="2158403"/>
                  </a:lnTo>
                  <a:lnTo>
                    <a:pt x="3313988" y="2158403"/>
                  </a:lnTo>
                  <a:lnTo>
                    <a:pt x="3313988" y="2133752"/>
                  </a:lnTo>
                  <a:lnTo>
                    <a:pt x="3021546" y="2133752"/>
                  </a:lnTo>
                  <a:lnTo>
                    <a:pt x="3021546" y="1842757"/>
                  </a:lnTo>
                  <a:lnTo>
                    <a:pt x="3313988" y="1842757"/>
                  </a:lnTo>
                  <a:lnTo>
                    <a:pt x="3313988" y="1818119"/>
                  </a:lnTo>
                  <a:lnTo>
                    <a:pt x="3021546" y="1818119"/>
                  </a:lnTo>
                  <a:lnTo>
                    <a:pt x="3021546" y="1526946"/>
                  </a:lnTo>
                  <a:lnTo>
                    <a:pt x="3313988" y="1526946"/>
                  </a:lnTo>
                  <a:lnTo>
                    <a:pt x="3313988" y="1502308"/>
                  </a:lnTo>
                  <a:lnTo>
                    <a:pt x="3021546" y="1502308"/>
                  </a:lnTo>
                  <a:lnTo>
                    <a:pt x="3021546" y="1211313"/>
                  </a:lnTo>
                  <a:lnTo>
                    <a:pt x="3313988" y="1211313"/>
                  </a:lnTo>
                  <a:lnTo>
                    <a:pt x="3313988" y="1186675"/>
                  </a:lnTo>
                  <a:lnTo>
                    <a:pt x="3021546" y="1186675"/>
                  </a:lnTo>
                  <a:lnTo>
                    <a:pt x="3021546" y="895502"/>
                  </a:lnTo>
                  <a:lnTo>
                    <a:pt x="3313988" y="895502"/>
                  </a:lnTo>
                  <a:lnTo>
                    <a:pt x="3313988" y="870864"/>
                  </a:lnTo>
                  <a:lnTo>
                    <a:pt x="3021546" y="870864"/>
                  </a:lnTo>
                  <a:lnTo>
                    <a:pt x="3021546" y="579704"/>
                  </a:lnTo>
                  <a:lnTo>
                    <a:pt x="3313988" y="579704"/>
                  </a:lnTo>
                  <a:lnTo>
                    <a:pt x="3313988" y="555574"/>
                  </a:lnTo>
                  <a:lnTo>
                    <a:pt x="3021546" y="555574"/>
                  </a:lnTo>
                  <a:lnTo>
                    <a:pt x="3021546" y="0"/>
                  </a:lnTo>
                  <a:lnTo>
                    <a:pt x="2996895" y="0"/>
                  </a:lnTo>
                  <a:lnTo>
                    <a:pt x="2996895" y="5922061"/>
                  </a:lnTo>
                  <a:lnTo>
                    <a:pt x="2704439" y="5922061"/>
                  </a:lnTo>
                  <a:lnTo>
                    <a:pt x="2704439" y="5631091"/>
                  </a:lnTo>
                  <a:lnTo>
                    <a:pt x="2996895" y="5631091"/>
                  </a:lnTo>
                  <a:lnTo>
                    <a:pt x="2996895" y="5606440"/>
                  </a:lnTo>
                  <a:lnTo>
                    <a:pt x="2704439" y="5606440"/>
                  </a:lnTo>
                  <a:lnTo>
                    <a:pt x="2704439" y="5315280"/>
                  </a:lnTo>
                  <a:lnTo>
                    <a:pt x="2996895" y="5315280"/>
                  </a:lnTo>
                  <a:lnTo>
                    <a:pt x="2996895" y="5290629"/>
                  </a:lnTo>
                  <a:lnTo>
                    <a:pt x="2704439" y="5290629"/>
                  </a:lnTo>
                  <a:lnTo>
                    <a:pt x="2704439" y="4999647"/>
                  </a:lnTo>
                  <a:lnTo>
                    <a:pt x="2996895" y="4999647"/>
                  </a:lnTo>
                  <a:lnTo>
                    <a:pt x="2996895" y="4974996"/>
                  </a:lnTo>
                  <a:lnTo>
                    <a:pt x="2704439" y="4974996"/>
                  </a:lnTo>
                  <a:lnTo>
                    <a:pt x="2704439" y="4683836"/>
                  </a:lnTo>
                  <a:lnTo>
                    <a:pt x="2996895" y="4683836"/>
                  </a:lnTo>
                  <a:lnTo>
                    <a:pt x="2996895" y="4659185"/>
                  </a:lnTo>
                  <a:lnTo>
                    <a:pt x="2704439" y="4659185"/>
                  </a:lnTo>
                  <a:lnTo>
                    <a:pt x="2704439" y="4368190"/>
                  </a:lnTo>
                  <a:lnTo>
                    <a:pt x="2996895" y="4368190"/>
                  </a:lnTo>
                  <a:lnTo>
                    <a:pt x="2996895" y="4343552"/>
                  </a:lnTo>
                  <a:lnTo>
                    <a:pt x="2704439" y="4343552"/>
                  </a:lnTo>
                  <a:lnTo>
                    <a:pt x="2704439" y="4052379"/>
                  </a:lnTo>
                  <a:lnTo>
                    <a:pt x="2996895" y="4052379"/>
                  </a:lnTo>
                  <a:lnTo>
                    <a:pt x="2996895" y="4027741"/>
                  </a:lnTo>
                  <a:lnTo>
                    <a:pt x="2704439" y="4027741"/>
                  </a:lnTo>
                  <a:lnTo>
                    <a:pt x="2704439" y="3736746"/>
                  </a:lnTo>
                  <a:lnTo>
                    <a:pt x="2996895" y="3736746"/>
                  </a:lnTo>
                  <a:lnTo>
                    <a:pt x="2996895" y="3712108"/>
                  </a:lnTo>
                  <a:lnTo>
                    <a:pt x="2704439" y="3712108"/>
                  </a:lnTo>
                  <a:lnTo>
                    <a:pt x="2704439" y="3421113"/>
                  </a:lnTo>
                  <a:lnTo>
                    <a:pt x="2996895" y="3421113"/>
                  </a:lnTo>
                  <a:lnTo>
                    <a:pt x="2996895" y="3396475"/>
                  </a:lnTo>
                  <a:lnTo>
                    <a:pt x="2704439" y="3396475"/>
                  </a:lnTo>
                  <a:lnTo>
                    <a:pt x="2704439" y="3105302"/>
                  </a:lnTo>
                  <a:lnTo>
                    <a:pt x="2996895" y="3105302"/>
                  </a:lnTo>
                  <a:lnTo>
                    <a:pt x="2996895" y="3080664"/>
                  </a:lnTo>
                  <a:lnTo>
                    <a:pt x="2704439" y="3080664"/>
                  </a:lnTo>
                  <a:lnTo>
                    <a:pt x="2704439" y="2789847"/>
                  </a:lnTo>
                  <a:lnTo>
                    <a:pt x="2996895" y="2789847"/>
                  </a:lnTo>
                  <a:lnTo>
                    <a:pt x="2996895" y="2765196"/>
                  </a:lnTo>
                  <a:lnTo>
                    <a:pt x="2704439" y="2765196"/>
                  </a:lnTo>
                  <a:lnTo>
                    <a:pt x="2704439" y="2474036"/>
                  </a:lnTo>
                  <a:lnTo>
                    <a:pt x="2996895" y="2474036"/>
                  </a:lnTo>
                  <a:lnTo>
                    <a:pt x="2996895" y="2449385"/>
                  </a:lnTo>
                  <a:lnTo>
                    <a:pt x="2704439" y="2449385"/>
                  </a:lnTo>
                  <a:lnTo>
                    <a:pt x="2704439" y="2158403"/>
                  </a:lnTo>
                  <a:lnTo>
                    <a:pt x="2996895" y="2158403"/>
                  </a:lnTo>
                  <a:lnTo>
                    <a:pt x="2996895" y="2133752"/>
                  </a:lnTo>
                  <a:lnTo>
                    <a:pt x="2704439" y="2133752"/>
                  </a:lnTo>
                  <a:lnTo>
                    <a:pt x="2704439" y="1842757"/>
                  </a:lnTo>
                  <a:lnTo>
                    <a:pt x="2996895" y="1842757"/>
                  </a:lnTo>
                  <a:lnTo>
                    <a:pt x="2996895" y="1818119"/>
                  </a:lnTo>
                  <a:lnTo>
                    <a:pt x="2704439" y="1818119"/>
                  </a:lnTo>
                  <a:lnTo>
                    <a:pt x="2704439" y="1526946"/>
                  </a:lnTo>
                  <a:lnTo>
                    <a:pt x="2996895" y="1526946"/>
                  </a:lnTo>
                  <a:lnTo>
                    <a:pt x="2996895" y="1502308"/>
                  </a:lnTo>
                  <a:lnTo>
                    <a:pt x="2704439" y="1502308"/>
                  </a:lnTo>
                  <a:lnTo>
                    <a:pt x="2704439" y="1211313"/>
                  </a:lnTo>
                  <a:lnTo>
                    <a:pt x="2996895" y="1211313"/>
                  </a:lnTo>
                  <a:lnTo>
                    <a:pt x="2996895" y="1186675"/>
                  </a:lnTo>
                  <a:lnTo>
                    <a:pt x="2704439" y="1186675"/>
                  </a:lnTo>
                  <a:lnTo>
                    <a:pt x="2704439" y="895502"/>
                  </a:lnTo>
                  <a:lnTo>
                    <a:pt x="2996895" y="895502"/>
                  </a:lnTo>
                  <a:lnTo>
                    <a:pt x="2996895" y="870864"/>
                  </a:lnTo>
                  <a:lnTo>
                    <a:pt x="2704439" y="870864"/>
                  </a:lnTo>
                  <a:lnTo>
                    <a:pt x="2704439" y="579704"/>
                  </a:lnTo>
                  <a:lnTo>
                    <a:pt x="2996895" y="579704"/>
                  </a:lnTo>
                  <a:lnTo>
                    <a:pt x="2996895" y="555574"/>
                  </a:lnTo>
                  <a:lnTo>
                    <a:pt x="2704439" y="555574"/>
                  </a:lnTo>
                  <a:lnTo>
                    <a:pt x="2704439" y="0"/>
                  </a:lnTo>
                  <a:lnTo>
                    <a:pt x="2679789" y="0"/>
                  </a:lnTo>
                  <a:lnTo>
                    <a:pt x="2679789" y="5922061"/>
                  </a:lnTo>
                  <a:lnTo>
                    <a:pt x="2387346" y="5922061"/>
                  </a:lnTo>
                  <a:lnTo>
                    <a:pt x="2387346" y="5631091"/>
                  </a:lnTo>
                  <a:lnTo>
                    <a:pt x="2679789" y="5631091"/>
                  </a:lnTo>
                  <a:lnTo>
                    <a:pt x="2679789" y="5606440"/>
                  </a:lnTo>
                  <a:lnTo>
                    <a:pt x="2387346" y="5606440"/>
                  </a:lnTo>
                  <a:lnTo>
                    <a:pt x="2387346" y="5315280"/>
                  </a:lnTo>
                  <a:lnTo>
                    <a:pt x="2679789" y="5315280"/>
                  </a:lnTo>
                  <a:lnTo>
                    <a:pt x="2679789" y="5290629"/>
                  </a:lnTo>
                  <a:lnTo>
                    <a:pt x="2387346" y="5290629"/>
                  </a:lnTo>
                  <a:lnTo>
                    <a:pt x="2387346" y="4999647"/>
                  </a:lnTo>
                  <a:lnTo>
                    <a:pt x="2679789" y="4999647"/>
                  </a:lnTo>
                  <a:lnTo>
                    <a:pt x="2679789" y="4974996"/>
                  </a:lnTo>
                  <a:lnTo>
                    <a:pt x="2387346" y="4974996"/>
                  </a:lnTo>
                  <a:lnTo>
                    <a:pt x="2387346" y="4683836"/>
                  </a:lnTo>
                  <a:lnTo>
                    <a:pt x="2679789" y="4683836"/>
                  </a:lnTo>
                  <a:lnTo>
                    <a:pt x="2679789" y="4659185"/>
                  </a:lnTo>
                  <a:lnTo>
                    <a:pt x="2387346" y="4659185"/>
                  </a:lnTo>
                  <a:lnTo>
                    <a:pt x="2387346" y="4368190"/>
                  </a:lnTo>
                  <a:lnTo>
                    <a:pt x="2679789" y="4368190"/>
                  </a:lnTo>
                  <a:lnTo>
                    <a:pt x="2679789" y="4343552"/>
                  </a:lnTo>
                  <a:lnTo>
                    <a:pt x="2387346" y="4343552"/>
                  </a:lnTo>
                  <a:lnTo>
                    <a:pt x="2387346" y="4052379"/>
                  </a:lnTo>
                  <a:lnTo>
                    <a:pt x="2679789" y="4052379"/>
                  </a:lnTo>
                  <a:lnTo>
                    <a:pt x="2679789" y="4027741"/>
                  </a:lnTo>
                  <a:lnTo>
                    <a:pt x="2387346" y="4027741"/>
                  </a:lnTo>
                  <a:lnTo>
                    <a:pt x="2387346" y="3736746"/>
                  </a:lnTo>
                  <a:lnTo>
                    <a:pt x="2679789" y="3736746"/>
                  </a:lnTo>
                  <a:lnTo>
                    <a:pt x="2679789" y="3712108"/>
                  </a:lnTo>
                  <a:lnTo>
                    <a:pt x="2387346" y="3712108"/>
                  </a:lnTo>
                  <a:lnTo>
                    <a:pt x="2387346" y="3421113"/>
                  </a:lnTo>
                  <a:lnTo>
                    <a:pt x="2679789" y="3421113"/>
                  </a:lnTo>
                  <a:lnTo>
                    <a:pt x="2679789" y="3396475"/>
                  </a:lnTo>
                  <a:lnTo>
                    <a:pt x="2387346" y="3396475"/>
                  </a:lnTo>
                  <a:lnTo>
                    <a:pt x="2387346" y="3105302"/>
                  </a:lnTo>
                  <a:lnTo>
                    <a:pt x="2679789" y="3105302"/>
                  </a:lnTo>
                  <a:lnTo>
                    <a:pt x="2679789" y="3080664"/>
                  </a:lnTo>
                  <a:lnTo>
                    <a:pt x="2387346" y="3080664"/>
                  </a:lnTo>
                  <a:lnTo>
                    <a:pt x="2387346" y="2789847"/>
                  </a:lnTo>
                  <a:lnTo>
                    <a:pt x="2679789" y="2789847"/>
                  </a:lnTo>
                  <a:lnTo>
                    <a:pt x="2679789" y="2765196"/>
                  </a:lnTo>
                  <a:lnTo>
                    <a:pt x="2387346" y="2765196"/>
                  </a:lnTo>
                  <a:lnTo>
                    <a:pt x="2387346" y="2474036"/>
                  </a:lnTo>
                  <a:lnTo>
                    <a:pt x="2679789" y="2474036"/>
                  </a:lnTo>
                  <a:lnTo>
                    <a:pt x="2679789" y="2449385"/>
                  </a:lnTo>
                  <a:lnTo>
                    <a:pt x="2387346" y="2449385"/>
                  </a:lnTo>
                  <a:lnTo>
                    <a:pt x="2387346" y="2158403"/>
                  </a:lnTo>
                  <a:lnTo>
                    <a:pt x="2679789" y="2158403"/>
                  </a:lnTo>
                  <a:lnTo>
                    <a:pt x="2679789" y="2133752"/>
                  </a:lnTo>
                  <a:lnTo>
                    <a:pt x="2387346" y="2133752"/>
                  </a:lnTo>
                  <a:lnTo>
                    <a:pt x="2387346" y="1842757"/>
                  </a:lnTo>
                  <a:lnTo>
                    <a:pt x="2679789" y="1842757"/>
                  </a:lnTo>
                  <a:lnTo>
                    <a:pt x="2679789" y="1818119"/>
                  </a:lnTo>
                  <a:lnTo>
                    <a:pt x="2387346" y="1818119"/>
                  </a:lnTo>
                  <a:lnTo>
                    <a:pt x="2387346" y="1526946"/>
                  </a:lnTo>
                  <a:lnTo>
                    <a:pt x="2679789" y="1526946"/>
                  </a:lnTo>
                  <a:lnTo>
                    <a:pt x="2679789" y="1502308"/>
                  </a:lnTo>
                  <a:lnTo>
                    <a:pt x="2387346" y="1502308"/>
                  </a:lnTo>
                  <a:lnTo>
                    <a:pt x="2387346" y="1211313"/>
                  </a:lnTo>
                  <a:lnTo>
                    <a:pt x="2679789" y="1211313"/>
                  </a:lnTo>
                  <a:lnTo>
                    <a:pt x="2679789" y="1186675"/>
                  </a:lnTo>
                  <a:lnTo>
                    <a:pt x="2387346" y="1186675"/>
                  </a:lnTo>
                  <a:lnTo>
                    <a:pt x="2387346" y="895502"/>
                  </a:lnTo>
                  <a:lnTo>
                    <a:pt x="2679789" y="895502"/>
                  </a:lnTo>
                  <a:lnTo>
                    <a:pt x="2679789" y="870864"/>
                  </a:lnTo>
                  <a:lnTo>
                    <a:pt x="2387346" y="870864"/>
                  </a:lnTo>
                  <a:lnTo>
                    <a:pt x="2387346" y="579704"/>
                  </a:lnTo>
                  <a:lnTo>
                    <a:pt x="2679789" y="579704"/>
                  </a:lnTo>
                  <a:lnTo>
                    <a:pt x="2679789" y="555574"/>
                  </a:lnTo>
                  <a:lnTo>
                    <a:pt x="2387346" y="555574"/>
                  </a:lnTo>
                  <a:lnTo>
                    <a:pt x="2387346" y="0"/>
                  </a:lnTo>
                  <a:lnTo>
                    <a:pt x="2362695" y="0"/>
                  </a:lnTo>
                  <a:lnTo>
                    <a:pt x="2362695" y="2765196"/>
                  </a:lnTo>
                  <a:lnTo>
                    <a:pt x="2069884" y="2765196"/>
                  </a:lnTo>
                  <a:lnTo>
                    <a:pt x="2069884" y="2474036"/>
                  </a:lnTo>
                  <a:lnTo>
                    <a:pt x="2362695" y="2474036"/>
                  </a:lnTo>
                  <a:lnTo>
                    <a:pt x="2362695" y="2449385"/>
                  </a:lnTo>
                  <a:lnTo>
                    <a:pt x="2069884" y="2449385"/>
                  </a:lnTo>
                  <a:lnTo>
                    <a:pt x="2069884" y="2158403"/>
                  </a:lnTo>
                  <a:lnTo>
                    <a:pt x="2362695" y="2158403"/>
                  </a:lnTo>
                  <a:lnTo>
                    <a:pt x="2362695" y="2133752"/>
                  </a:lnTo>
                  <a:lnTo>
                    <a:pt x="2069884" y="2133752"/>
                  </a:lnTo>
                  <a:lnTo>
                    <a:pt x="2069884" y="1842757"/>
                  </a:lnTo>
                  <a:lnTo>
                    <a:pt x="2362695" y="1842757"/>
                  </a:lnTo>
                  <a:lnTo>
                    <a:pt x="2362695" y="1818119"/>
                  </a:lnTo>
                  <a:lnTo>
                    <a:pt x="2069884" y="1818119"/>
                  </a:lnTo>
                  <a:lnTo>
                    <a:pt x="2069884" y="1526946"/>
                  </a:lnTo>
                  <a:lnTo>
                    <a:pt x="2362695" y="1526946"/>
                  </a:lnTo>
                  <a:lnTo>
                    <a:pt x="2362695" y="1502308"/>
                  </a:lnTo>
                  <a:lnTo>
                    <a:pt x="2069884" y="1502308"/>
                  </a:lnTo>
                  <a:lnTo>
                    <a:pt x="2069884" y="1211313"/>
                  </a:lnTo>
                  <a:lnTo>
                    <a:pt x="2362695" y="1211313"/>
                  </a:lnTo>
                  <a:lnTo>
                    <a:pt x="2362695" y="1186675"/>
                  </a:lnTo>
                  <a:lnTo>
                    <a:pt x="2069884" y="1186675"/>
                  </a:lnTo>
                  <a:lnTo>
                    <a:pt x="2069884" y="895502"/>
                  </a:lnTo>
                  <a:lnTo>
                    <a:pt x="2362695" y="895502"/>
                  </a:lnTo>
                  <a:lnTo>
                    <a:pt x="2362695" y="870864"/>
                  </a:lnTo>
                  <a:lnTo>
                    <a:pt x="2069884" y="870864"/>
                  </a:lnTo>
                  <a:lnTo>
                    <a:pt x="2069884" y="579704"/>
                  </a:lnTo>
                  <a:lnTo>
                    <a:pt x="2362695" y="579704"/>
                  </a:lnTo>
                  <a:lnTo>
                    <a:pt x="2362695" y="555574"/>
                  </a:lnTo>
                  <a:lnTo>
                    <a:pt x="2069884" y="555574"/>
                  </a:lnTo>
                  <a:lnTo>
                    <a:pt x="2069884" y="0"/>
                  </a:lnTo>
                  <a:lnTo>
                    <a:pt x="2045233" y="0"/>
                  </a:lnTo>
                  <a:lnTo>
                    <a:pt x="2045233" y="2133752"/>
                  </a:lnTo>
                  <a:lnTo>
                    <a:pt x="1752790" y="2133752"/>
                  </a:lnTo>
                  <a:lnTo>
                    <a:pt x="1752790" y="1842757"/>
                  </a:lnTo>
                  <a:lnTo>
                    <a:pt x="2045233" y="1842757"/>
                  </a:lnTo>
                  <a:lnTo>
                    <a:pt x="2045233" y="1818119"/>
                  </a:lnTo>
                  <a:lnTo>
                    <a:pt x="1752790" y="1818119"/>
                  </a:lnTo>
                  <a:lnTo>
                    <a:pt x="1752790" y="1526946"/>
                  </a:lnTo>
                  <a:lnTo>
                    <a:pt x="2045233" y="1526946"/>
                  </a:lnTo>
                  <a:lnTo>
                    <a:pt x="2045233" y="1502308"/>
                  </a:lnTo>
                  <a:lnTo>
                    <a:pt x="1752790" y="1502308"/>
                  </a:lnTo>
                  <a:lnTo>
                    <a:pt x="1752790" y="1211313"/>
                  </a:lnTo>
                  <a:lnTo>
                    <a:pt x="2045233" y="1211313"/>
                  </a:lnTo>
                  <a:lnTo>
                    <a:pt x="2045233" y="1186675"/>
                  </a:lnTo>
                  <a:lnTo>
                    <a:pt x="1752790" y="1186675"/>
                  </a:lnTo>
                  <a:lnTo>
                    <a:pt x="1752790" y="895502"/>
                  </a:lnTo>
                  <a:lnTo>
                    <a:pt x="2045233" y="895502"/>
                  </a:lnTo>
                  <a:lnTo>
                    <a:pt x="2045233" y="870864"/>
                  </a:lnTo>
                  <a:lnTo>
                    <a:pt x="1752790" y="870864"/>
                  </a:lnTo>
                  <a:lnTo>
                    <a:pt x="1752790" y="579704"/>
                  </a:lnTo>
                  <a:lnTo>
                    <a:pt x="2045233" y="579704"/>
                  </a:lnTo>
                  <a:lnTo>
                    <a:pt x="2045233" y="555574"/>
                  </a:lnTo>
                  <a:lnTo>
                    <a:pt x="1752790" y="555574"/>
                  </a:lnTo>
                  <a:lnTo>
                    <a:pt x="1752790" y="0"/>
                  </a:lnTo>
                  <a:lnTo>
                    <a:pt x="1728139" y="0"/>
                  </a:lnTo>
                  <a:lnTo>
                    <a:pt x="1728139" y="1818119"/>
                  </a:lnTo>
                  <a:lnTo>
                    <a:pt x="1435620" y="1818119"/>
                  </a:lnTo>
                  <a:lnTo>
                    <a:pt x="1435620" y="1526946"/>
                  </a:lnTo>
                  <a:lnTo>
                    <a:pt x="1728139" y="1526946"/>
                  </a:lnTo>
                  <a:lnTo>
                    <a:pt x="1728139" y="1502308"/>
                  </a:lnTo>
                  <a:lnTo>
                    <a:pt x="1435620" y="1502308"/>
                  </a:lnTo>
                  <a:lnTo>
                    <a:pt x="1435620" y="1211313"/>
                  </a:lnTo>
                  <a:lnTo>
                    <a:pt x="1728139" y="1211313"/>
                  </a:lnTo>
                  <a:lnTo>
                    <a:pt x="1728139" y="1186675"/>
                  </a:lnTo>
                  <a:lnTo>
                    <a:pt x="1435620" y="1186675"/>
                  </a:lnTo>
                  <a:lnTo>
                    <a:pt x="1435620" y="895502"/>
                  </a:lnTo>
                  <a:lnTo>
                    <a:pt x="1728139" y="895502"/>
                  </a:lnTo>
                  <a:lnTo>
                    <a:pt x="1728139" y="870864"/>
                  </a:lnTo>
                  <a:lnTo>
                    <a:pt x="1435620" y="870864"/>
                  </a:lnTo>
                  <a:lnTo>
                    <a:pt x="1435620" y="579704"/>
                  </a:lnTo>
                  <a:lnTo>
                    <a:pt x="1728139" y="579704"/>
                  </a:lnTo>
                  <a:lnTo>
                    <a:pt x="1728139" y="555574"/>
                  </a:lnTo>
                  <a:lnTo>
                    <a:pt x="1435620" y="555574"/>
                  </a:lnTo>
                  <a:lnTo>
                    <a:pt x="1435620" y="190"/>
                  </a:lnTo>
                  <a:lnTo>
                    <a:pt x="1410970" y="317"/>
                  </a:lnTo>
                  <a:lnTo>
                    <a:pt x="1410970" y="1818119"/>
                  </a:lnTo>
                  <a:lnTo>
                    <a:pt x="1118273" y="1818119"/>
                  </a:lnTo>
                  <a:lnTo>
                    <a:pt x="1118273" y="1526946"/>
                  </a:lnTo>
                  <a:lnTo>
                    <a:pt x="1410970" y="1526946"/>
                  </a:lnTo>
                  <a:lnTo>
                    <a:pt x="1410970" y="1502308"/>
                  </a:lnTo>
                  <a:lnTo>
                    <a:pt x="1118273" y="1502308"/>
                  </a:lnTo>
                  <a:lnTo>
                    <a:pt x="1118273" y="1211313"/>
                  </a:lnTo>
                  <a:lnTo>
                    <a:pt x="1410970" y="1211313"/>
                  </a:lnTo>
                  <a:lnTo>
                    <a:pt x="1410970" y="1186675"/>
                  </a:lnTo>
                  <a:lnTo>
                    <a:pt x="1118273" y="1186675"/>
                  </a:lnTo>
                  <a:lnTo>
                    <a:pt x="1118273" y="895502"/>
                  </a:lnTo>
                  <a:lnTo>
                    <a:pt x="1410970" y="895502"/>
                  </a:lnTo>
                  <a:lnTo>
                    <a:pt x="1410970" y="870864"/>
                  </a:lnTo>
                  <a:lnTo>
                    <a:pt x="1118273" y="870864"/>
                  </a:lnTo>
                  <a:lnTo>
                    <a:pt x="1118273" y="579704"/>
                  </a:lnTo>
                  <a:lnTo>
                    <a:pt x="1410970" y="579704"/>
                  </a:lnTo>
                  <a:lnTo>
                    <a:pt x="1410970" y="555574"/>
                  </a:lnTo>
                  <a:lnTo>
                    <a:pt x="1118273" y="555574"/>
                  </a:lnTo>
                  <a:lnTo>
                    <a:pt x="1118273" y="1701"/>
                  </a:lnTo>
                  <a:lnTo>
                    <a:pt x="1093622" y="1816"/>
                  </a:lnTo>
                  <a:lnTo>
                    <a:pt x="1093622" y="1502308"/>
                  </a:lnTo>
                  <a:lnTo>
                    <a:pt x="801116" y="1502308"/>
                  </a:lnTo>
                  <a:lnTo>
                    <a:pt x="801116" y="1211313"/>
                  </a:lnTo>
                  <a:lnTo>
                    <a:pt x="1093622" y="1211313"/>
                  </a:lnTo>
                  <a:lnTo>
                    <a:pt x="1093622" y="1186675"/>
                  </a:lnTo>
                  <a:lnTo>
                    <a:pt x="801116" y="1186675"/>
                  </a:lnTo>
                  <a:lnTo>
                    <a:pt x="801116" y="895502"/>
                  </a:lnTo>
                  <a:lnTo>
                    <a:pt x="1093622" y="895502"/>
                  </a:lnTo>
                  <a:lnTo>
                    <a:pt x="1093622" y="870864"/>
                  </a:lnTo>
                  <a:lnTo>
                    <a:pt x="801116" y="870864"/>
                  </a:lnTo>
                  <a:lnTo>
                    <a:pt x="801116" y="579704"/>
                  </a:lnTo>
                  <a:lnTo>
                    <a:pt x="1093622" y="579704"/>
                  </a:lnTo>
                  <a:lnTo>
                    <a:pt x="1093622" y="555574"/>
                  </a:lnTo>
                  <a:lnTo>
                    <a:pt x="801116" y="555574"/>
                  </a:lnTo>
                  <a:lnTo>
                    <a:pt x="801116" y="3200"/>
                  </a:lnTo>
                  <a:lnTo>
                    <a:pt x="776465" y="3327"/>
                  </a:lnTo>
                  <a:lnTo>
                    <a:pt x="776465" y="1502308"/>
                  </a:lnTo>
                  <a:lnTo>
                    <a:pt x="483984" y="1502308"/>
                  </a:lnTo>
                  <a:lnTo>
                    <a:pt x="483984" y="1211313"/>
                  </a:lnTo>
                  <a:lnTo>
                    <a:pt x="776465" y="1211313"/>
                  </a:lnTo>
                  <a:lnTo>
                    <a:pt x="776465" y="1186675"/>
                  </a:lnTo>
                  <a:lnTo>
                    <a:pt x="483984" y="1186675"/>
                  </a:lnTo>
                  <a:lnTo>
                    <a:pt x="483984" y="895502"/>
                  </a:lnTo>
                  <a:lnTo>
                    <a:pt x="776465" y="895502"/>
                  </a:lnTo>
                  <a:lnTo>
                    <a:pt x="776465" y="870864"/>
                  </a:lnTo>
                  <a:lnTo>
                    <a:pt x="483984" y="870864"/>
                  </a:lnTo>
                  <a:lnTo>
                    <a:pt x="483984" y="579704"/>
                  </a:lnTo>
                  <a:lnTo>
                    <a:pt x="776465" y="579704"/>
                  </a:lnTo>
                  <a:lnTo>
                    <a:pt x="776465" y="555574"/>
                  </a:lnTo>
                  <a:lnTo>
                    <a:pt x="483984" y="555574"/>
                  </a:lnTo>
                  <a:lnTo>
                    <a:pt x="483984" y="4711"/>
                  </a:lnTo>
                  <a:lnTo>
                    <a:pt x="459333" y="4826"/>
                  </a:lnTo>
                  <a:lnTo>
                    <a:pt x="459333" y="1186675"/>
                  </a:lnTo>
                  <a:lnTo>
                    <a:pt x="166827" y="1186675"/>
                  </a:lnTo>
                  <a:lnTo>
                    <a:pt x="166827" y="895502"/>
                  </a:lnTo>
                  <a:lnTo>
                    <a:pt x="459333" y="895502"/>
                  </a:lnTo>
                  <a:lnTo>
                    <a:pt x="459333" y="870864"/>
                  </a:lnTo>
                  <a:lnTo>
                    <a:pt x="166827" y="870864"/>
                  </a:lnTo>
                  <a:lnTo>
                    <a:pt x="166827" y="579704"/>
                  </a:lnTo>
                  <a:lnTo>
                    <a:pt x="459333" y="579704"/>
                  </a:lnTo>
                  <a:lnTo>
                    <a:pt x="459333" y="555574"/>
                  </a:lnTo>
                  <a:lnTo>
                    <a:pt x="166827" y="555574"/>
                  </a:lnTo>
                  <a:lnTo>
                    <a:pt x="166827" y="120332"/>
                  </a:lnTo>
                  <a:lnTo>
                    <a:pt x="155244" y="134213"/>
                  </a:lnTo>
                  <a:lnTo>
                    <a:pt x="142176" y="152323"/>
                  </a:lnTo>
                  <a:lnTo>
                    <a:pt x="142176" y="555574"/>
                  </a:lnTo>
                  <a:lnTo>
                    <a:pt x="787" y="555574"/>
                  </a:lnTo>
                  <a:lnTo>
                    <a:pt x="787" y="565734"/>
                  </a:lnTo>
                  <a:lnTo>
                    <a:pt x="0" y="565734"/>
                  </a:lnTo>
                  <a:lnTo>
                    <a:pt x="0" y="579704"/>
                  </a:lnTo>
                  <a:lnTo>
                    <a:pt x="142176" y="579704"/>
                  </a:lnTo>
                  <a:lnTo>
                    <a:pt x="142176" y="870864"/>
                  </a:lnTo>
                  <a:lnTo>
                    <a:pt x="26657" y="870864"/>
                  </a:lnTo>
                  <a:lnTo>
                    <a:pt x="32689" y="895502"/>
                  </a:lnTo>
                  <a:lnTo>
                    <a:pt x="142176" y="895502"/>
                  </a:lnTo>
                  <a:lnTo>
                    <a:pt x="142176" y="1153769"/>
                  </a:lnTo>
                  <a:lnTo>
                    <a:pt x="148107" y="1163942"/>
                  </a:lnTo>
                  <a:lnTo>
                    <a:pt x="166827" y="1193266"/>
                  </a:lnTo>
                  <a:lnTo>
                    <a:pt x="174523" y="1205318"/>
                  </a:lnTo>
                  <a:lnTo>
                    <a:pt x="178676" y="1211313"/>
                  </a:lnTo>
                  <a:lnTo>
                    <a:pt x="459333" y="1211313"/>
                  </a:lnTo>
                  <a:lnTo>
                    <a:pt x="459333" y="1502308"/>
                  </a:lnTo>
                  <a:lnTo>
                    <a:pt x="439242" y="1502308"/>
                  </a:lnTo>
                  <a:lnTo>
                    <a:pt x="462686" y="1522463"/>
                  </a:lnTo>
                  <a:lnTo>
                    <a:pt x="471030" y="1529626"/>
                  </a:lnTo>
                  <a:lnTo>
                    <a:pt x="483984" y="1540192"/>
                  </a:lnTo>
                  <a:lnTo>
                    <a:pt x="483984" y="1526946"/>
                  </a:lnTo>
                  <a:lnTo>
                    <a:pt x="776465" y="1526946"/>
                  </a:lnTo>
                  <a:lnTo>
                    <a:pt x="776465" y="1745449"/>
                  </a:lnTo>
                  <a:lnTo>
                    <a:pt x="797052" y="1757984"/>
                  </a:lnTo>
                  <a:lnTo>
                    <a:pt x="801116" y="1760385"/>
                  </a:lnTo>
                  <a:lnTo>
                    <a:pt x="801116" y="1526946"/>
                  </a:lnTo>
                  <a:lnTo>
                    <a:pt x="1093622" y="1526946"/>
                  </a:lnTo>
                  <a:lnTo>
                    <a:pt x="1093622" y="1818119"/>
                  </a:lnTo>
                  <a:lnTo>
                    <a:pt x="901344" y="1818119"/>
                  </a:lnTo>
                  <a:lnTo>
                    <a:pt x="927328" y="1832559"/>
                  </a:lnTo>
                  <a:lnTo>
                    <a:pt x="946162" y="1842757"/>
                  </a:lnTo>
                  <a:lnTo>
                    <a:pt x="1093622" y="1842757"/>
                  </a:lnTo>
                  <a:lnTo>
                    <a:pt x="1093622" y="1919986"/>
                  </a:lnTo>
                  <a:lnTo>
                    <a:pt x="1118273" y="1932673"/>
                  </a:lnTo>
                  <a:lnTo>
                    <a:pt x="1118273" y="1842757"/>
                  </a:lnTo>
                  <a:lnTo>
                    <a:pt x="1410970" y="1842757"/>
                  </a:lnTo>
                  <a:lnTo>
                    <a:pt x="1410970" y="2088108"/>
                  </a:lnTo>
                  <a:lnTo>
                    <a:pt x="1435620" y="2102688"/>
                  </a:lnTo>
                  <a:lnTo>
                    <a:pt x="1435620" y="1842757"/>
                  </a:lnTo>
                  <a:lnTo>
                    <a:pt x="1728139" y="1842757"/>
                  </a:lnTo>
                  <a:lnTo>
                    <a:pt x="1728139" y="2133752"/>
                  </a:lnTo>
                  <a:lnTo>
                    <a:pt x="1486522" y="2133752"/>
                  </a:lnTo>
                  <a:lnTo>
                    <a:pt x="1493748" y="2138222"/>
                  </a:lnTo>
                  <a:lnTo>
                    <a:pt x="1524711" y="2158403"/>
                  </a:lnTo>
                  <a:lnTo>
                    <a:pt x="1728139" y="2158403"/>
                  </a:lnTo>
                  <a:lnTo>
                    <a:pt x="1728139" y="2318385"/>
                  </a:lnTo>
                  <a:lnTo>
                    <a:pt x="1752790" y="2342896"/>
                  </a:lnTo>
                  <a:lnTo>
                    <a:pt x="1752790" y="2158403"/>
                  </a:lnTo>
                  <a:lnTo>
                    <a:pt x="2045233" y="2158403"/>
                  </a:lnTo>
                  <a:lnTo>
                    <a:pt x="2045233" y="2449385"/>
                  </a:lnTo>
                  <a:lnTo>
                    <a:pt x="1843519" y="2449385"/>
                  </a:lnTo>
                  <a:lnTo>
                    <a:pt x="1852269" y="2461006"/>
                  </a:lnTo>
                  <a:lnTo>
                    <a:pt x="1861032" y="2474036"/>
                  </a:lnTo>
                  <a:lnTo>
                    <a:pt x="2045233" y="2474036"/>
                  </a:lnTo>
                  <a:lnTo>
                    <a:pt x="2045233" y="2765196"/>
                  </a:lnTo>
                  <a:lnTo>
                    <a:pt x="2001481" y="2765196"/>
                  </a:lnTo>
                  <a:lnTo>
                    <a:pt x="2009546" y="2789847"/>
                  </a:lnTo>
                  <a:lnTo>
                    <a:pt x="2045233" y="2789847"/>
                  </a:lnTo>
                  <a:lnTo>
                    <a:pt x="2045233" y="2924238"/>
                  </a:lnTo>
                  <a:lnTo>
                    <a:pt x="2050338" y="2946514"/>
                  </a:lnTo>
                  <a:lnTo>
                    <a:pt x="2060194" y="2994672"/>
                  </a:lnTo>
                  <a:lnTo>
                    <a:pt x="2068931" y="3043072"/>
                  </a:lnTo>
                  <a:lnTo>
                    <a:pt x="2069884" y="3049155"/>
                  </a:lnTo>
                  <a:lnTo>
                    <a:pt x="2069884" y="2789847"/>
                  </a:lnTo>
                  <a:lnTo>
                    <a:pt x="2362695" y="2789847"/>
                  </a:lnTo>
                  <a:lnTo>
                    <a:pt x="2362695" y="3080664"/>
                  </a:lnTo>
                  <a:lnTo>
                    <a:pt x="2074824" y="3080664"/>
                  </a:lnTo>
                  <a:lnTo>
                    <a:pt x="2076551" y="3091675"/>
                  </a:lnTo>
                  <a:lnTo>
                    <a:pt x="2078355" y="3105302"/>
                  </a:lnTo>
                  <a:lnTo>
                    <a:pt x="2362695" y="3105302"/>
                  </a:lnTo>
                  <a:lnTo>
                    <a:pt x="2362695" y="3396475"/>
                  </a:lnTo>
                  <a:lnTo>
                    <a:pt x="2096554" y="3396475"/>
                  </a:lnTo>
                  <a:lnTo>
                    <a:pt x="2095982" y="3421113"/>
                  </a:lnTo>
                  <a:lnTo>
                    <a:pt x="2362695" y="3421113"/>
                  </a:lnTo>
                  <a:lnTo>
                    <a:pt x="2362695" y="3712108"/>
                  </a:lnTo>
                  <a:lnTo>
                    <a:pt x="2362695" y="5922061"/>
                  </a:lnTo>
                  <a:lnTo>
                    <a:pt x="2069884" y="5922061"/>
                  </a:lnTo>
                  <a:lnTo>
                    <a:pt x="2069884" y="5631091"/>
                  </a:lnTo>
                  <a:lnTo>
                    <a:pt x="2362695" y="5631091"/>
                  </a:lnTo>
                  <a:lnTo>
                    <a:pt x="2362695" y="5606440"/>
                  </a:lnTo>
                  <a:lnTo>
                    <a:pt x="2069884" y="5606440"/>
                  </a:lnTo>
                  <a:lnTo>
                    <a:pt x="2069884" y="5315280"/>
                  </a:lnTo>
                  <a:lnTo>
                    <a:pt x="2362695" y="5315280"/>
                  </a:lnTo>
                  <a:lnTo>
                    <a:pt x="2362695" y="5290629"/>
                  </a:lnTo>
                  <a:lnTo>
                    <a:pt x="2069884" y="5290629"/>
                  </a:lnTo>
                  <a:lnTo>
                    <a:pt x="2069884" y="4999647"/>
                  </a:lnTo>
                  <a:lnTo>
                    <a:pt x="2362695" y="4999647"/>
                  </a:lnTo>
                  <a:lnTo>
                    <a:pt x="2362695" y="4974996"/>
                  </a:lnTo>
                  <a:lnTo>
                    <a:pt x="2069884" y="4974996"/>
                  </a:lnTo>
                  <a:lnTo>
                    <a:pt x="2069884" y="4683836"/>
                  </a:lnTo>
                  <a:lnTo>
                    <a:pt x="2362695" y="4683836"/>
                  </a:lnTo>
                  <a:lnTo>
                    <a:pt x="2362695" y="4659185"/>
                  </a:lnTo>
                  <a:lnTo>
                    <a:pt x="2069884" y="4659185"/>
                  </a:lnTo>
                  <a:lnTo>
                    <a:pt x="2069884" y="4368190"/>
                  </a:lnTo>
                  <a:lnTo>
                    <a:pt x="2362695" y="4368190"/>
                  </a:lnTo>
                  <a:lnTo>
                    <a:pt x="2362695" y="4343552"/>
                  </a:lnTo>
                  <a:lnTo>
                    <a:pt x="2069884" y="4343552"/>
                  </a:lnTo>
                  <a:lnTo>
                    <a:pt x="2069884" y="4052379"/>
                  </a:lnTo>
                  <a:lnTo>
                    <a:pt x="2362695" y="4052379"/>
                  </a:lnTo>
                  <a:lnTo>
                    <a:pt x="2362695" y="4027741"/>
                  </a:lnTo>
                  <a:lnTo>
                    <a:pt x="2069884" y="4027741"/>
                  </a:lnTo>
                  <a:lnTo>
                    <a:pt x="2069884" y="3736746"/>
                  </a:lnTo>
                  <a:lnTo>
                    <a:pt x="2362695" y="3736746"/>
                  </a:lnTo>
                  <a:lnTo>
                    <a:pt x="2362695" y="3712108"/>
                  </a:lnTo>
                  <a:lnTo>
                    <a:pt x="2069884" y="3712108"/>
                  </a:lnTo>
                  <a:lnTo>
                    <a:pt x="2069884" y="3672281"/>
                  </a:lnTo>
                  <a:lnTo>
                    <a:pt x="2068880" y="3678199"/>
                  </a:lnTo>
                  <a:lnTo>
                    <a:pt x="2061972" y="3712108"/>
                  </a:lnTo>
                  <a:lnTo>
                    <a:pt x="2059089" y="3726294"/>
                  </a:lnTo>
                  <a:lnTo>
                    <a:pt x="2056612" y="3736746"/>
                  </a:lnTo>
                  <a:lnTo>
                    <a:pt x="2047760" y="3774109"/>
                  </a:lnTo>
                  <a:lnTo>
                    <a:pt x="2045233" y="3783368"/>
                  </a:lnTo>
                  <a:lnTo>
                    <a:pt x="2045233" y="4027741"/>
                  </a:lnTo>
                  <a:lnTo>
                    <a:pt x="1959521" y="4027741"/>
                  </a:lnTo>
                  <a:lnTo>
                    <a:pt x="1948942" y="4052379"/>
                  </a:lnTo>
                  <a:lnTo>
                    <a:pt x="2045233" y="4052379"/>
                  </a:lnTo>
                  <a:lnTo>
                    <a:pt x="2045233" y="4343552"/>
                  </a:lnTo>
                  <a:lnTo>
                    <a:pt x="1806943" y="4343552"/>
                  </a:lnTo>
                  <a:lnTo>
                    <a:pt x="1794357" y="4368190"/>
                  </a:lnTo>
                  <a:lnTo>
                    <a:pt x="2045233" y="4368190"/>
                  </a:lnTo>
                  <a:lnTo>
                    <a:pt x="2045233" y="4659185"/>
                  </a:lnTo>
                  <a:lnTo>
                    <a:pt x="2045233" y="5606440"/>
                  </a:lnTo>
                  <a:lnTo>
                    <a:pt x="1752790" y="5606440"/>
                  </a:lnTo>
                  <a:lnTo>
                    <a:pt x="1752790" y="5315280"/>
                  </a:lnTo>
                  <a:lnTo>
                    <a:pt x="2045233" y="5315280"/>
                  </a:lnTo>
                  <a:lnTo>
                    <a:pt x="2045233" y="5290629"/>
                  </a:lnTo>
                  <a:lnTo>
                    <a:pt x="1752790" y="5290629"/>
                  </a:lnTo>
                  <a:lnTo>
                    <a:pt x="1752790" y="4999647"/>
                  </a:lnTo>
                  <a:lnTo>
                    <a:pt x="2045233" y="4999647"/>
                  </a:lnTo>
                  <a:lnTo>
                    <a:pt x="2045233" y="4974996"/>
                  </a:lnTo>
                  <a:lnTo>
                    <a:pt x="1752790" y="4974996"/>
                  </a:lnTo>
                  <a:lnTo>
                    <a:pt x="1752790" y="4683836"/>
                  </a:lnTo>
                  <a:lnTo>
                    <a:pt x="2045233" y="4683836"/>
                  </a:lnTo>
                  <a:lnTo>
                    <a:pt x="2045233" y="4659185"/>
                  </a:lnTo>
                  <a:lnTo>
                    <a:pt x="1752790" y="4659185"/>
                  </a:lnTo>
                  <a:lnTo>
                    <a:pt x="1752790" y="4450423"/>
                  </a:lnTo>
                  <a:lnTo>
                    <a:pt x="1749590" y="4456785"/>
                  </a:lnTo>
                  <a:lnTo>
                    <a:pt x="1728139" y="4500359"/>
                  </a:lnTo>
                  <a:lnTo>
                    <a:pt x="1728139" y="4659185"/>
                  </a:lnTo>
                  <a:lnTo>
                    <a:pt x="1655826" y="4659185"/>
                  </a:lnTo>
                  <a:lnTo>
                    <a:pt x="1645577" y="4683836"/>
                  </a:lnTo>
                  <a:lnTo>
                    <a:pt x="1728139" y="4683836"/>
                  </a:lnTo>
                  <a:lnTo>
                    <a:pt x="1728139" y="4974996"/>
                  </a:lnTo>
                  <a:lnTo>
                    <a:pt x="1558505" y="4974996"/>
                  </a:lnTo>
                  <a:lnTo>
                    <a:pt x="1554327" y="4999647"/>
                  </a:lnTo>
                  <a:lnTo>
                    <a:pt x="1728139" y="4999647"/>
                  </a:lnTo>
                  <a:lnTo>
                    <a:pt x="1728139" y="5290629"/>
                  </a:lnTo>
                  <a:lnTo>
                    <a:pt x="1546034" y="5290629"/>
                  </a:lnTo>
                  <a:lnTo>
                    <a:pt x="1549349" y="5315280"/>
                  </a:lnTo>
                  <a:lnTo>
                    <a:pt x="1728139" y="5315280"/>
                  </a:lnTo>
                  <a:lnTo>
                    <a:pt x="1728139" y="5606440"/>
                  </a:lnTo>
                  <a:lnTo>
                    <a:pt x="1665897" y="5606440"/>
                  </a:lnTo>
                  <a:lnTo>
                    <a:pt x="1681175" y="5628462"/>
                  </a:lnTo>
                  <a:lnTo>
                    <a:pt x="1683258" y="5631091"/>
                  </a:lnTo>
                  <a:lnTo>
                    <a:pt x="1728139" y="5631091"/>
                  </a:lnTo>
                  <a:lnTo>
                    <a:pt x="1728139" y="5685472"/>
                  </a:lnTo>
                  <a:lnTo>
                    <a:pt x="1742922" y="5702109"/>
                  </a:lnTo>
                  <a:lnTo>
                    <a:pt x="1752790" y="5712066"/>
                  </a:lnTo>
                  <a:lnTo>
                    <a:pt x="1752790" y="5631091"/>
                  </a:lnTo>
                  <a:lnTo>
                    <a:pt x="2045233" y="5631091"/>
                  </a:lnTo>
                  <a:lnTo>
                    <a:pt x="2045233" y="5922061"/>
                  </a:lnTo>
                  <a:lnTo>
                    <a:pt x="2033104" y="5922061"/>
                  </a:lnTo>
                  <a:lnTo>
                    <a:pt x="2045233" y="5928906"/>
                  </a:lnTo>
                  <a:lnTo>
                    <a:pt x="2055571" y="5934735"/>
                  </a:lnTo>
                  <a:lnTo>
                    <a:pt x="2078228" y="5946699"/>
                  </a:lnTo>
                  <a:lnTo>
                    <a:pt x="2362695" y="5946699"/>
                  </a:lnTo>
                  <a:lnTo>
                    <a:pt x="2362695" y="6075616"/>
                  </a:lnTo>
                  <a:lnTo>
                    <a:pt x="2387346" y="6085852"/>
                  </a:lnTo>
                  <a:lnTo>
                    <a:pt x="2387346" y="5946699"/>
                  </a:lnTo>
                  <a:lnTo>
                    <a:pt x="2679789" y="5946699"/>
                  </a:lnTo>
                  <a:lnTo>
                    <a:pt x="2679789" y="6213233"/>
                  </a:lnTo>
                  <a:lnTo>
                    <a:pt x="2704439" y="6225527"/>
                  </a:lnTo>
                  <a:lnTo>
                    <a:pt x="2704439" y="5946699"/>
                  </a:lnTo>
                  <a:lnTo>
                    <a:pt x="2996895" y="5946699"/>
                  </a:lnTo>
                  <a:lnTo>
                    <a:pt x="2996895" y="6237656"/>
                  </a:lnTo>
                  <a:lnTo>
                    <a:pt x="2728010" y="6237656"/>
                  </a:lnTo>
                  <a:lnTo>
                    <a:pt x="2762466" y="6255982"/>
                  </a:lnTo>
                  <a:lnTo>
                    <a:pt x="2773540" y="6262306"/>
                  </a:lnTo>
                  <a:lnTo>
                    <a:pt x="2996895" y="6262306"/>
                  </a:lnTo>
                  <a:lnTo>
                    <a:pt x="2996895" y="6474574"/>
                  </a:lnTo>
                  <a:lnTo>
                    <a:pt x="3021546" y="6499695"/>
                  </a:lnTo>
                  <a:lnTo>
                    <a:pt x="3021546" y="6262306"/>
                  </a:lnTo>
                  <a:lnTo>
                    <a:pt x="3313988" y="6262306"/>
                  </a:lnTo>
                  <a:lnTo>
                    <a:pt x="3313988" y="6553492"/>
                  </a:lnTo>
                  <a:lnTo>
                    <a:pt x="3074327" y="6553492"/>
                  </a:lnTo>
                  <a:lnTo>
                    <a:pt x="3098508" y="6578130"/>
                  </a:lnTo>
                  <a:lnTo>
                    <a:pt x="3313988" y="6578130"/>
                  </a:lnTo>
                  <a:lnTo>
                    <a:pt x="3313988" y="6797738"/>
                  </a:lnTo>
                  <a:lnTo>
                    <a:pt x="3334994" y="6819138"/>
                  </a:lnTo>
                  <a:lnTo>
                    <a:pt x="3338639" y="6819138"/>
                  </a:lnTo>
                  <a:lnTo>
                    <a:pt x="3338639" y="6578130"/>
                  </a:lnTo>
                  <a:lnTo>
                    <a:pt x="3631450" y="6578130"/>
                  </a:lnTo>
                  <a:lnTo>
                    <a:pt x="3631450" y="6819138"/>
                  </a:lnTo>
                  <a:lnTo>
                    <a:pt x="3656101" y="6819138"/>
                  </a:lnTo>
                  <a:lnTo>
                    <a:pt x="3656088" y="6578130"/>
                  </a:lnTo>
                  <a:lnTo>
                    <a:pt x="3948544" y="6578130"/>
                  </a:lnTo>
                  <a:lnTo>
                    <a:pt x="3948544" y="6819138"/>
                  </a:lnTo>
                  <a:lnTo>
                    <a:pt x="3973195" y="6819138"/>
                  </a:lnTo>
                  <a:lnTo>
                    <a:pt x="3973195" y="6578130"/>
                  </a:lnTo>
                  <a:lnTo>
                    <a:pt x="4265650" y="6578130"/>
                  </a:lnTo>
                  <a:lnTo>
                    <a:pt x="4265650" y="6819138"/>
                  </a:lnTo>
                  <a:lnTo>
                    <a:pt x="4290301" y="6819138"/>
                  </a:lnTo>
                  <a:lnTo>
                    <a:pt x="4290301" y="6578130"/>
                  </a:lnTo>
                  <a:lnTo>
                    <a:pt x="4582744" y="6578130"/>
                  </a:lnTo>
                  <a:lnTo>
                    <a:pt x="4582744" y="6819138"/>
                  </a:lnTo>
                  <a:lnTo>
                    <a:pt x="4607395" y="6819138"/>
                  </a:lnTo>
                  <a:lnTo>
                    <a:pt x="4607395" y="6578130"/>
                  </a:lnTo>
                  <a:lnTo>
                    <a:pt x="4900206" y="6578130"/>
                  </a:lnTo>
                  <a:lnTo>
                    <a:pt x="4900206" y="6819138"/>
                  </a:lnTo>
                  <a:lnTo>
                    <a:pt x="4924844" y="6819138"/>
                  </a:lnTo>
                  <a:lnTo>
                    <a:pt x="4924844" y="6578130"/>
                  </a:lnTo>
                  <a:lnTo>
                    <a:pt x="5217299" y="6578130"/>
                  </a:lnTo>
                  <a:lnTo>
                    <a:pt x="5217299" y="6819138"/>
                  </a:lnTo>
                  <a:lnTo>
                    <a:pt x="5241950" y="6819138"/>
                  </a:lnTo>
                  <a:lnTo>
                    <a:pt x="5241950" y="6578130"/>
                  </a:lnTo>
                  <a:lnTo>
                    <a:pt x="5534406" y="6578130"/>
                  </a:lnTo>
                  <a:lnTo>
                    <a:pt x="5534406" y="6819138"/>
                  </a:lnTo>
                  <a:lnTo>
                    <a:pt x="5559056" y="6819138"/>
                  </a:lnTo>
                  <a:lnTo>
                    <a:pt x="5559056" y="6578130"/>
                  </a:lnTo>
                  <a:lnTo>
                    <a:pt x="5851855" y="6578130"/>
                  </a:lnTo>
                  <a:lnTo>
                    <a:pt x="5851855" y="6819138"/>
                  </a:lnTo>
                  <a:lnTo>
                    <a:pt x="5876506" y="6819138"/>
                  </a:lnTo>
                  <a:lnTo>
                    <a:pt x="5876506" y="6578130"/>
                  </a:lnTo>
                  <a:lnTo>
                    <a:pt x="6168949" y="6578130"/>
                  </a:lnTo>
                  <a:lnTo>
                    <a:pt x="6168961" y="6819138"/>
                  </a:lnTo>
                  <a:lnTo>
                    <a:pt x="6193599" y="6819138"/>
                  </a:lnTo>
                  <a:lnTo>
                    <a:pt x="6193599" y="6578130"/>
                  </a:lnTo>
                  <a:lnTo>
                    <a:pt x="6486055" y="6578130"/>
                  </a:lnTo>
                  <a:lnTo>
                    <a:pt x="6486055" y="6819138"/>
                  </a:lnTo>
                  <a:lnTo>
                    <a:pt x="6502781" y="6819138"/>
                  </a:lnTo>
                  <a:lnTo>
                    <a:pt x="6502781" y="6578130"/>
                  </a:lnTo>
                  <a:lnTo>
                    <a:pt x="6502781" y="6553492"/>
                  </a:lnTo>
                  <a:lnTo>
                    <a:pt x="6502781" y="555574"/>
                  </a:lnTo>
                  <a:lnTo>
                    <a:pt x="6502781" y="0"/>
                  </a:lnTo>
                  <a:close/>
                </a:path>
              </a:pathLst>
            </a:custGeom>
            <a:solidFill>
              <a:srgbClr val="C5DB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71486" y="261325"/>
              <a:ext cx="6421120" cy="3810"/>
            </a:xfrm>
            <a:custGeom>
              <a:avLst/>
              <a:gdLst/>
              <a:ahLst/>
              <a:cxnLst/>
              <a:rect l="l" t="t" r="r" b="b"/>
              <a:pathLst>
                <a:path w="6421120" h="3810">
                  <a:moveTo>
                    <a:pt x="0" y="0"/>
                  </a:moveTo>
                  <a:lnTo>
                    <a:pt x="6420495" y="3441"/>
                  </a:lnTo>
                </a:path>
              </a:pathLst>
            </a:custGeom>
            <a:ln w="24645">
              <a:solidFill>
                <a:srgbClr val="C5DB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7201" y="58067"/>
              <a:ext cx="33020" cy="27305"/>
            </a:xfrm>
            <a:custGeom>
              <a:avLst/>
              <a:gdLst/>
              <a:ahLst/>
              <a:cxnLst/>
              <a:rect l="l" t="t" r="r" b="b"/>
              <a:pathLst>
                <a:path w="33020" h="27305">
                  <a:moveTo>
                    <a:pt x="32505" y="0"/>
                  </a:moveTo>
                  <a:lnTo>
                    <a:pt x="24361" y="6595"/>
                  </a:lnTo>
                  <a:lnTo>
                    <a:pt x="16410" y="13223"/>
                  </a:lnTo>
                  <a:lnTo>
                    <a:pt x="8380" y="19918"/>
                  </a:lnTo>
                  <a:lnTo>
                    <a:pt x="0" y="26711"/>
                  </a:lnTo>
                </a:path>
              </a:pathLst>
            </a:custGeom>
            <a:ln w="245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03291" y="5024628"/>
              <a:ext cx="607060" cy="350520"/>
            </a:xfrm>
            <a:custGeom>
              <a:avLst/>
              <a:gdLst/>
              <a:ahLst/>
              <a:cxnLst/>
              <a:rect l="l" t="t" r="r" b="b"/>
              <a:pathLst>
                <a:path w="607060" h="350520">
                  <a:moveTo>
                    <a:pt x="606552" y="0"/>
                  </a:moveTo>
                  <a:lnTo>
                    <a:pt x="54229" y="201295"/>
                  </a:lnTo>
                  <a:lnTo>
                    <a:pt x="0" y="350520"/>
                  </a:lnTo>
                  <a:lnTo>
                    <a:pt x="606552" y="0"/>
                  </a:lnTo>
                  <a:close/>
                </a:path>
              </a:pathLst>
            </a:custGeom>
            <a:solidFill>
              <a:srgbClr val="D6E9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26508" y="5024627"/>
              <a:ext cx="783590" cy="515620"/>
            </a:xfrm>
            <a:custGeom>
              <a:avLst/>
              <a:gdLst/>
              <a:ahLst/>
              <a:cxnLst/>
              <a:rect l="l" t="t" r="r" b="b"/>
              <a:pathLst>
                <a:path w="783589" h="515620">
                  <a:moveTo>
                    <a:pt x="783336" y="0"/>
                  </a:moveTo>
                  <a:lnTo>
                    <a:pt x="0" y="635"/>
                  </a:lnTo>
                  <a:lnTo>
                    <a:pt x="230759" y="201168"/>
                  </a:lnTo>
                  <a:lnTo>
                    <a:pt x="783336" y="0"/>
                  </a:lnTo>
                  <a:close/>
                </a:path>
                <a:path w="783589" h="515620">
                  <a:moveTo>
                    <a:pt x="783336" y="0"/>
                  </a:moveTo>
                  <a:lnTo>
                    <a:pt x="309372" y="273812"/>
                  </a:lnTo>
                  <a:lnTo>
                    <a:pt x="522859" y="515112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42204" y="5374132"/>
              <a:ext cx="38100" cy="13970"/>
            </a:xfrm>
            <a:custGeom>
              <a:avLst/>
              <a:gdLst/>
              <a:ahLst/>
              <a:cxnLst/>
              <a:rect l="l" t="t" r="r" b="b"/>
              <a:pathLst>
                <a:path w="38100" h="13970">
                  <a:moveTo>
                    <a:pt x="38100" y="13716"/>
                  </a:moveTo>
                  <a:lnTo>
                    <a:pt x="29182" y="8697"/>
                  </a:lnTo>
                  <a:lnTo>
                    <a:pt x="19812" y="4714"/>
                  </a:lnTo>
                  <a:lnTo>
                    <a:pt x="10060" y="1803"/>
                  </a:lnTo>
                  <a:lnTo>
                    <a:pt x="0" y="0"/>
                  </a:lnTo>
                </a:path>
              </a:pathLst>
            </a:custGeom>
            <a:ln w="20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22947" y="4446142"/>
              <a:ext cx="1938655" cy="1438910"/>
            </a:xfrm>
            <a:custGeom>
              <a:avLst/>
              <a:gdLst/>
              <a:ahLst/>
              <a:cxnLst/>
              <a:rect l="l" t="t" r="r" b="b"/>
              <a:pathLst>
                <a:path w="1938654" h="1438910">
                  <a:moveTo>
                    <a:pt x="1938485" y="925194"/>
                  </a:moveTo>
                  <a:lnTo>
                    <a:pt x="1876430" y="928636"/>
                  </a:lnTo>
                  <a:lnTo>
                    <a:pt x="1812863" y="933857"/>
                  </a:lnTo>
                  <a:lnTo>
                    <a:pt x="1752917" y="938462"/>
                  </a:lnTo>
                  <a:lnTo>
                    <a:pt x="1701725" y="940057"/>
                  </a:lnTo>
                  <a:lnTo>
                    <a:pt x="1664419" y="936243"/>
                  </a:lnTo>
                  <a:lnTo>
                    <a:pt x="1620159" y="928308"/>
                  </a:lnTo>
                  <a:lnTo>
                    <a:pt x="1574987" y="926506"/>
                  </a:lnTo>
                  <a:lnTo>
                    <a:pt x="1530018" y="930839"/>
                  </a:lnTo>
                  <a:lnTo>
                    <a:pt x="1486365" y="941308"/>
                  </a:lnTo>
                  <a:lnTo>
                    <a:pt x="1445141" y="957914"/>
                  </a:lnTo>
                  <a:lnTo>
                    <a:pt x="1407458" y="980660"/>
                  </a:lnTo>
                  <a:lnTo>
                    <a:pt x="1374432" y="1009546"/>
                  </a:lnTo>
                  <a:lnTo>
                    <a:pt x="1347173" y="1044574"/>
                  </a:lnTo>
                  <a:lnTo>
                    <a:pt x="1328147" y="1085156"/>
                  </a:lnTo>
                  <a:lnTo>
                    <a:pt x="1318793" y="1129139"/>
                  </a:lnTo>
                  <a:lnTo>
                    <a:pt x="1318683" y="1174310"/>
                  </a:lnTo>
                  <a:lnTo>
                    <a:pt x="1327393" y="1218455"/>
                  </a:lnTo>
                  <a:lnTo>
                    <a:pt x="1344497" y="1259361"/>
                  </a:lnTo>
                  <a:lnTo>
                    <a:pt x="1369569" y="1294815"/>
                  </a:lnTo>
                  <a:lnTo>
                    <a:pt x="1402184" y="1322602"/>
                  </a:lnTo>
                  <a:lnTo>
                    <a:pt x="1441915" y="1340510"/>
                  </a:lnTo>
                  <a:lnTo>
                    <a:pt x="1464041" y="1345333"/>
                  </a:lnTo>
                  <a:lnTo>
                    <a:pt x="1486333" y="1344715"/>
                  </a:lnTo>
                  <a:lnTo>
                    <a:pt x="1527513" y="1327746"/>
                  </a:lnTo>
                  <a:lnTo>
                    <a:pt x="1547833" y="1266283"/>
                  </a:lnTo>
                  <a:lnTo>
                    <a:pt x="1514432" y="1207249"/>
                  </a:lnTo>
                  <a:lnTo>
                    <a:pt x="1449345" y="1187026"/>
                  </a:lnTo>
                  <a:lnTo>
                    <a:pt x="1382733" y="1201369"/>
                  </a:lnTo>
                  <a:lnTo>
                    <a:pt x="1323932" y="1237927"/>
                  </a:lnTo>
                  <a:lnTo>
                    <a:pt x="1270846" y="1282382"/>
                  </a:lnTo>
                  <a:lnTo>
                    <a:pt x="1232111" y="1313785"/>
                  </a:lnTo>
                  <a:lnTo>
                    <a:pt x="1191810" y="1343303"/>
                  </a:lnTo>
                  <a:lnTo>
                    <a:pt x="1149879" y="1370201"/>
                  </a:lnTo>
                  <a:lnTo>
                    <a:pt x="1106254" y="1393740"/>
                  </a:lnTo>
                  <a:lnTo>
                    <a:pt x="1060873" y="1413185"/>
                  </a:lnTo>
                  <a:lnTo>
                    <a:pt x="1013671" y="1427797"/>
                  </a:lnTo>
                  <a:lnTo>
                    <a:pt x="964695" y="1436481"/>
                  </a:lnTo>
                  <a:lnTo>
                    <a:pt x="914809" y="1438391"/>
                  </a:lnTo>
                  <a:lnTo>
                    <a:pt x="865367" y="1433168"/>
                  </a:lnTo>
                  <a:lnTo>
                    <a:pt x="817724" y="1420450"/>
                  </a:lnTo>
                  <a:lnTo>
                    <a:pt x="773235" y="1399878"/>
                  </a:lnTo>
                  <a:lnTo>
                    <a:pt x="733255" y="1371091"/>
                  </a:lnTo>
                  <a:lnTo>
                    <a:pt x="697862" y="1333146"/>
                  </a:lnTo>
                  <a:lnTo>
                    <a:pt x="667954" y="1290375"/>
                  </a:lnTo>
                  <a:lnTo>
                    <a:pt x="640783" y="1245177"/>
                  </a:lnTo>
                  <a:lnTo>
                    <a:pt x="613602" y="1199950"/>
                  </a:lnTo>
                  <a:lnTo>
                    <a:pt x="583663" y="1157091"/>
                  </a:lnTo>
                  <a:lnTo>
                    <a:pt x="548216" y="1118996"/>
                  </a:lnTo>
                  <a:lnTo>
                    <a:pt x="508862" y="1090014"/>
                  </a:lnTo>
                  <a:lnTo>
                    <a:pt x="465539" y="1067942"/>
                  </a:lnTo>
                  <a:lnTo>
                    <a:pt x="419295" y="1051226"/>
                  </a:lnTo>
                  <a:lnTo>
                    <a:pt x="371178" y="1038309"/>
                  </a:lnTo>
                  <a:lnTo>
                    <a:pt x="322236" y="1027636"/>
                  </a:lnTo>
                  <a:lnTo>
                    <a:pt x="273515" y="1017650"/>
                  </a:lnTo>
                  <a:lnTo>
                    <a:pt x="224882" y="1006146"/>
                  </a:lnTo>
                  <a:lnTo>
                    <a:pt x="176680" y="991150"/>
                  </a:lnTo>
                  <a:lnTo>
                    <a:pt x="130672" y="971645"/>
                  </a:lnTo>
                  <a:lnTo>
                    <a:pt x="88622" y="946615"/>
                  </a:lnTo>
                  <a:lnTo>
                    <a:pt x="52294" y="915045"/>
                  </a:lnTo>
                  <a:lnTo>
                    <a:pt x="23452" y="875918"/>
                  </a:lnTo>
                  <a:lnTo>
                    <a:pt x="5704" y="829130"/>
                  </a:lnTo>
                  <a:lnTo>
                    <a:pt x="0" y="780843"/>
                  </a:lnTo>
                  <a:lnTo>
                    <a:pt x="5831" y="733155"/>
                  </a:lnTo>
                  <a:lnTo>
                    <a:pt x="22690" y="688165"/>
                  </a:lnTo>
                  <a:lnTo>
                    <a:pt x="50069" y="647974"/>
                  </a:lnTo>
                  <a:lnTo>
                    <a:pt x="87460" y="614679"/>
                  </a:lnTo>
                  <a:lnTo>
                    <a:pt x="127555" y="594735"/>
                  </a:lnTo>
                  <a:lnTo>
                    <a:pt x="170532" y="581527"/>
                  </a:lnTo>
                  <a:lnTo>
                    <a:pt x="215193" y="572068"/>
                  </a:lnTo>
                  <a:lnTo>
                    <a:pt x="260335" y="563371"/>
                  </a:lnTo>
                  <a:lnTo>
                    <a:pt x="304757" y="552449"/>
                  </a:lnTo>
                  <a:lnTo>
                    <a:pt x="352151" y="533583"/>
                  </a:lnTo>
                  <a:lnTo>
                    <a:pt x="395938" y="508986"/>
                  </a:lnTo>
                  <a:lnTo>
                    <a:pt x="435718" y="479166"/>
                  </a:lnTo>
                  <a:lnTo>
                    <a:pt x="471092" y="444629"/>
                  </a:lnTo>
                  <a:lnTo>
                    <a:pt x="501661" y="405884"/>
                  </a:lnTo>
                  <a:lnTo>
                    <a:pt x="527026" y="363436"/>
                  </a:lnTo>
                  <a:lnTo>
                    <a:pt x="546787" y="317793"/>
                  </a:lnTo>
                  <a:lnTo>
                    <a:pt x="560545" y="269461"/>
                  </a:lnTo>
                  <a:lnTo>
                    <a:pt x="567901" y="218947"/>
                  </a:lnTo>
                  <a:lnTo>
                    <a:pt x="568699" y="181199"/>
                  </a:lnTo>
                  <a:lnTo>
                    <a:pt x="563043" y="144129"/>
                  </a:lnTo>
                  <a:lnTo>
                    <a:pt x="533230" y="75310"/>
                  </a:lnTo>
                  <a:lnTo>
                    <a:pt x="501817" y="43399"/>
                  </a:lnTo>
                  <a:lnTo>
                    <a:pt x="463833" y="21460"/>
                  </a:lnTo>
                  <a:lnTo>
                    <a:pt x="420905" y="7947"/>
                  </a:lnTo>
                  <a:lnTo>
                    <a:pt x="374661" y="1309"/>
                  </a:lnTo>
                  <a:lnTo>
                    <a:pt x="326728" y="0"/>
                  </a:lnTo>
                </a:path>
              </a:pathLst>
            </a:custGeom>
            <a:ln w="20233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69792" y="4449190"/>
              <a:ext cx="40005" cy="3175"/>
            </a:xfrm>
            <a:custGeom>
              <a:avLst/>
              <a:gdLst/>
              <a:ahLst/>
              <a:cxnLst/>
              <a:rect l="l" t="t" r="r" b="b"/>
              <a:pathLst>
                <a:path w="40005" h="3175">
                  <a:moveTo>
                    <a:pt x="39624" y="0"/>
                  </a:moveTo>
                  <a:lnTo>
                    <a:pt x="29592" y="297"/>
                  </a:lnTo>
                  <a:lnTo>
                    <a:pt x="19669" y="1047"/>
                  </a:lnTo>
                  <a:lnTo>
                    <a:pt x="9816" y="2035"/>
                  </a:lnTo>
                  <a:lnTo>
                    <a:pt x="0" y="3047"/>
                  </a:lnTo>
                </a:path>
              </a:pathLst>
            </a:custGeom>
            <a:ln w="202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22978" y="5389498"/>
              <a:ext cx="241300" cy="292735"/>
            </a:xfrm>
            <a:custGeom>
              <a:avLst/>
              <a:gdLst/>
              <a:ahLst/>
              <a:cxnLst/>
              <a:rect l="l" t="t" r="r" b="b"/>
              <a:pathLst>
                <a:path w="241300" h="292735">
                  <a:moveTo>
                    <a:pt x="168737" y="70357"/>
                  </a:moveTo>
                  <a:lnTo>
                    <a:pt x="63200" y="201764"/>
                  </a:lnTo>
                  <a:lnTo>
                    <a:pt x="56890" y="210345"/>
                  </a:lnTo>
                  <a:lnTo>
                    <a:pt x="51865" y="219702"/>
                  </a:lnTo>
                  <a:lnTo>
                    <a:pt x="49555" y="229398"/>
                  </a:lnTo>
                  <a:lnTo>
                    <a:pt x="51389" y="239001"/>
                  </a:lnTo>
                  <a:lnTo>
                    <a:pt x="99841" y="228574"/>
                  </a:lnTo>
                  <a:lnTo>
                    <a:pt x="137352" y="194881"/>
                  </a:lnTo>
                  <a:lnTo>
                    <a:pt x="157561" y="168020"/>
                  </a:lnTo>
                  <a:lnTo>
                    <a:pt x="221061" y="79375"/>
                  </a:lnTo>
                  <a:lnTo>
                    <a:pt x="230590" y="64704"/>
                  </a:lnTo>
                  <a:lnTo>
                    <a:pt x="237952" y="48783"/>
                  </a:lnTo>
                  <a:lnTo>
                    <a:pt x="240742" y="32601"/>
                  </a:lnTo>
                  <a:lnTo>
                    <a:pt x="236555" y="17144"/>
                  </a:lnTo>
                  <a:lnTo>
                    <a:pt x="229891" y="9519"/>
                  </a:lnTo>
                  <a:lnTo>
                    <a:pt x="221632" y="3952"/>
                  </a:lnTo>
                  <a:lnTo>
                    <a:pt x="212230" y="696"/>
                  </a:lnTo>
                  <a:lnTo>
                    <a:pt x="202138" y="0"/>
                  </a:lnTo>
                  <a:lnTo>
                    <a:pt x="192077" y="1395"/>
                  </a:lnTo>
                  <a:lnTo>
                    <a:pt x="122193" y="43751"/>
                  </a:lnTo>
                  <a:lnTo>
                    <a:pt x="86266" y="82422"/>
                  </a:lnTo>
                  <a:lnTo>
                    <a:pt x="54649" y="125856"/>
                  </a:lnTo>
                  <a:lnTo>
                    <a:pt x="25735" y="171195"/>
                  </a:lnTo>
                  <a:lnTo>
                    <a:pt x="3589" y="217073"/>
                  </a:lnTo>
                  <a:lnTo>
                    <a:pt x="0" y="240910"/>
                  </a:lnTo>
                  <a:lnTo>
                    <a:pt x="5542" y="263702"/>
                  </a:lnTo>
                  <a:lnTo>
                    <a:pt x="18137" y="277950"/>
                  </a:lnTo>
                  <a:lnTo>
                    <a:pt x="34006" y="287616"/>
                  </a:lnTo>
                  <a:lnTo>
                    <a:pt x="51994" y="292206"/>
                  </a:lnTo>
                  <a:lnTo>
                    <a:pt x="70947" y="291223"/>
                  </a:lnTo>
                  <a:lnTo>
                    <a:pt x="122257" y="268419"/>
                  </a:lnTo>
                  <a:lnTo>
                    <a:pt x="164024" y="233349"/>
                  </a:lnTo>
                  <a:lnTo>
                    <a:pt x="212621" y="181326"/>
                  </a:lnTo>
                  <a:lnTo>
                    <a:pt x="234015" y="152781"/>
                  </a:lnTo>
                </a:path>
              </a:pathLst>
            </a:custGeom>
            <a:ln w="20233">
              <a:solidFill>
                <a:srgbClr val="DD91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16938" y="5380354"/>
              <a:ext cx="242570" cy="292735"/>
            </a:xfrm>
            <a:custGeom>
              <a:avLst/>
              <a:gdLst/>
              <a:ahLst/>
              <a:cxnLst/>
              <a:rect l="l" t="t" r="r" b="b"/>
              <a:pathLst>
                <a:path w="242569" h="292735">
                  <a:moveTo>
                    <a:pt x="169824" y="70231"/>
                  </a:moveTo>
                  <a:lnTo>
                    <a:pt x="63779" y="201422"/>
                  </a:lnTo>
                  <a:lnTo>
                    <a:pt x="57356" y="210066"/>
                  </a:lnTo>
                  <a:lnTo>
                    <a:pt x="52206" y="219513"/>
                  </a:lnTo>
                  <a:lnTo>
                    <a:pt x="49795" y="229293"/>
                  </a:lnTo>
                  <a:lnTo>
                    <a:pt x="51587" y="238937"/>
                  </a:lnTo>
                  <a:lnTo>
                    <a:pt x="100451" y="228493"/>
                  </a:lnTo>
                  <a:lnTo>
                    <a:pt x="138185" y="194816"/>
                  </a:lnTo>
                  <a:lnTo>
                    <a:pt x="158521" y="167894"/>
                  </a:lnTo>
                  <a:lnTo>
                    <a:pt x="222402" y="79375"/>
                  </a:lnTo>
                  <a:lnTo>
                    <a:pt x="232058" y="64652"/>
                  </a:lnTo>
                  <a:lnTo>
                    <a:pt x="239452" y="48752"/>
                  </a:lnTo>
                  <a:lnTo>
                    <a:pt x="242226" y="32637"/>
                  </a:lnTo>
                  <a:lnTo>
                    <a:pt x="238023" y="17272"/>
                  </a:lnTo>
                  <a:lnTo>
                    <a:pt x="231338" y="9519"/>
                  </a:lnTo>
                  <a:lnTo>
                    <a:pt x="223021" y="3921"/>
                  </a:lnTo>
                  <a:lnTo>
                    <a:pt x="213538" y="680"/>
                  </a:lnTo>
                  <a:lnTo>
                    <a:pt x="203352" y="0"/>
                  </a:lnTo>
                  <a:lnTo>
                    <a:pt x="193252" y="1448"/>
                  </a:lnTo>
                  <a:lnTo>
                    <a:pt x="122908" y="43749"/>
                  </a:lnTo>
                  <a:lnTo>
                    <a:pt x="86782" y="82407"/>
                  </a:lnTo>
                  <a:lnTo>
                    <a:pt x="54967" y="125803"/>
                  </a:lnTo>
                  <a:lnTo>
                    <a:pt x="25806" y="171069"/>
                  </a:lnTo>
                  <a:lnTo>
                    <a:pt x="3565" y="217093"/>
                  </a:lnTo>
                  <a:lnTo>
                    <a:pt x="0" y="241009"/>
                  </a:lnTo>
                  <a:lnTo>
                    <a:pt x="5613" y="263842"/>
                  </a:lnTo>
                  <a:lnTo>
                    <a:pt x="18248" y="278064"/>
                  </a:lnTo>
                  <a:lnTo>
                    <a:pt x="34204" y="287689"/>
                  </a:lnTo>
                  <a:lnTo>
                    <a:pt x="52280" y="292224"/>
                  </a:lnTo>
                  <a:lnTo>
                    <a:pt x="71272" y="291172"/>
                  </a:lnTo>
                  <a:lnTo>
                    <a:pt x="122975" y="268511"/>
                  </a:lnTo>
                  <a:lnTo>
                    <a:pt x="164972" y="233406"/>
                  </a:lnTo>
                  <a:lnTo>
                    <a:pt x="213848" y="181275"/>
                  </a:lnTo>
                  <a:lnTo>
                    <a:pt x="235356" y="152654"/>
                  </a:lnTo>
                </a:path>
              </a:pathLst>
            </a:custGeom>
            <a:ln w="20233">
              <a:solidFill>
                <a:srgbClr val="FFE1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4099" y="131041"/>
              <a:ext cx="5147348" cy="673921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9669" y="549275"/>
              <a:ext cx="2932430" cy="4076700"/>
            </a:xfrm>
            <a:custGeom>
              <a:avLst/>
              <a:gdLst/>
              <a:ahLst/>
              <a:cxnLst/>
              <a:rect l="l" t="t" r="r" b="b"/>
              <a:pathLst>
                <a:path w="2932430" h="4076700">
                  <a:moveTo>
                    <a:pt x="257804" y="83947"/>
                  </a:moveTo>
                  <a:lnTo>
                    <a:pt x="333750" y="234187"/>
                  </a:lnTo>
                  <a:lnTo>
                    <a:pt x="362922" y="260476"/>
                  </a:lnTo>
                  <a:lnTo>
                    <a:pt x="369799" y="245084"/>
                  </a:lnTo>
                  <a:lnTo>
                    <a:pt x="373379" y="228774"/>
                  </a:lnTo>
                  <a:lnTo>
                    <a:pt x="373604" y="212060"/>
                  </a:lnTo>
                  <a:lnTo>
                    <a:pt x="370415" y="195452"/>
                  </a:lnTo>
                  <a:lnTo>
                    <a:pt x="364992" y="179629"/>
                  </a:lnTo>
                  <a:lnTo>
                    <a:pt x="358476" y="164210"/>
                  </a:lnTo>
                  <a:lnTo>
                    <a:pt x="350889" y="149268"/>
                  </a:lnTo>
                  <a:lnTo>
                    <a:pt x="342259" y="134874"/>
                  </a:lnTo>
                  <a:lnTo>
                    <a:pt x="287979" y="40386"/>
                  </a:lnTo>
                  <a:lnTo>
                    <a:pt x="278508" y="25360"/>
                  </a:lnTo>
                  <a:lnTo>
                    <a:pt x="267042" y="12096"/>
                  </a:lnTo>
                  <a:lnTo>
                    <a:pt x="253488" y="2881"/>
                  </a:lnTo>
                  <a:lnTo>
                    <a:pt x="237751" y="0"/>
                  </a:lnTo>
                  <a:lnTo>
                    <a:pt x="227976" y="2992"/>
                  </a:lnTo>
                  <a:lnTo>
                    <a:pt x="204828" y="34448"/>
                  </a:lnTo>
                  <a:lnTo>
                    <a:pt x="202689" y="54784"/>
                  </a:lnTo>
                  <a:lnTo>
                    <a:pt x="203524" y="65024"/>
                  </a:lnTo>
                  <a:lnTo>
                    <a:pt x="214283" y="116466"/>
                  </a:lnTo>
                  <a:lnTo>
                    <a:pt x="234612" y="165195"/>
                  </a:lnTo>
                  <a:lnTo>
                    <a:pt x="261169" y="211685"/>
                  </a:lnTo>
                  <a:lnTo>
                    <a:pt x="290608" y="256412"/>
                  </a:lnTo>
                  <a:lnTo>
                    <a:pt x="323393" y="295528"/>
                  </a:lnTo>
                  <a:lnTo>
                    <a:pt x="366961" y="312165"/>
                  </a:lnTo>
                  <a:lnTo>
                    <a:pt x="385171" y="306643"/>
                  </a:lnTo>
                  <a:lnTo>
                    <a:pt x="419018" y="263905"/>
                  </a:lnTo>
                  <a:lnTo>
                    <a:pt x="421937" y="226329"/>
                  </a:lnTo>
                  <a:lnTo>
                    <a:pt x="419756" y="207595"/>
                  </a:lnTo>
                  <a:lnTo>
                    <a:pt x="405039" y="155053"/>
                  </a:lnTo>
                  <a:lnTo>
                    <a:pt x="377644" y="89413"/>
                  </a:lnTo>
                  <a:lnTo>
                    <a:pt x="360484" y="58165"/>
                  </a:lnTo>
                </a:path>
                <a:path w="2932430" h="4076700">
                  <a:moveTo>
                    <a:pt x="2767769" y="893699"/>
                  </a:moveTo>
                  <a:lnTo>
                    <a:pt x="2843842" y="1044575"/>
                  </a:lnTo>
                  <a:lnTo>
                    <a:pt x="2872925" y="1070990"/>
                  </a:lnTo>
                  <a:lnTo>
                    <a:pt x="2879793" y="1055504"/>
                  </a:lnTo>
                  <a:lnTo>
                    <a:pt x="2883386" y="1039113"/>
                  </a:lnTo>
                  <a:lnTo>
                    <a:pt x="2883622" y="1022342"/>
                  </a:lnTo>
                  <a:lnTo>
                    <a:pt x="2880418" y="1005713"/>
                  </a:lnTo>
                  <a:lnTo>
                    <a:pt x="2874994" y="989740"/>
                  </a:lnTo>
                  <a:lnTo>
                    <a:pt x="2868464" y="974232"/>
                  </a:lnTo>
                  <a:lnTo>
                    <a:pt x="2860862" y="959225"/>
                  </a:lnTo>
                  <a:lnTo>
                    <a:pt x="2852224" y="944752"/>
                  </a:lnTo>
                  <a:lnTo>
                    <a:pt x="2797995" y="849757"/>
                  </a:lnTo>
                  <a:lnTo>
                    <a:pt x="2788549" y="834711"/>
                  </a:lnTo>
                  <a:lnTo>
                    <a:pt x="2777103" y="821404"/>
                  </a:lnTo>
                  <a:lnTo>
                    <a:pt x="2763562" y="812145"/>
                  </a:lnTo>
                  <a:lnTo>
                    <a:pt x="2747830" y="809244"/>
                  </a:lnTo>
                  <a:lnTo>
                    <a:pt x="2738039" y="812238"/>
                  </a:lnTo>
                  <a:lnTo>
                    <a:pt x="2714879" y="843893"/>
                  </a:lnTo>
                  <a:lnTo>
                    <a:pt x="2712732" y="864280"/>
                  </a:lnTo>
                  <a:lnTo>
                    <a:pt x="2713540" y="874522"/>
                  </a:lnTo>
                  <a:lnTo>
                    <a:pt x="2724295" y="926284"/>
                  </a:lnTo>
                  <a:lnTo>
                    <a:pt x="2744623" y="975248"/>
                  </a:lnTo>
                  <a:lnTo>
                    <a:pt x="2771190" y="1021951"/>
                  </a:lnTo>
                  <a:lnTo>
                    <a:pt x="2800662" y="1066927"/>
                  </a:lnTo>
                  <a:lnTo>
                    <a:pt x="2833444" y="1106217"/>
                  </a:lnTo>
                  <a:lnTo>
                    <a:pt x="2876989" y="1122934"/>
                  </a:lnTo>
                  <a:lnTo>
                    <a:pt x="2895215" y="1117389"/>
                  </a:lnTo>
                  <a:lnTo>
                    <a:pt x="2929059" y="1074420"/>
                  </a:lnTo>
                  <a:lnTo>
                    <a:pt x="2931964" y="1036653"/>
                  </a:lnTo>
                  <a:lnTo>
                    <a:pt x="2929791" y="1017823"/>
                  </a:lnTo>
                  <a:lnTo>
                    <a:pt x="2915089" y="965051"/>
                  </a:lnTo>
                  <a:lnTo>
                    <a:pt x="2887673" y="899046"/>
                  </a:lnTo>
                  <a:lnTo>
                    <a:pt x="2870512" y="867663"/>
                  </a:lnTo>
                </a:path>
                <a:path w="2932430" h="4076700">
                  <a:moveTo>
                    <a:pt x="55112" y="3848227"/>
                  </a:moveTo>
                  <a:lnTo>
                    <a:pt x="131058" y="3998468"/>
                  </a:lnTo>
                  <a:lnTo>
                    <a:pt x="160230" y="4024756"/>
                  </a:lnTo>
                  <a:lnTo>
                    <a:pt x="167107" y="4009364"/>
                  </a:lnTo>
                  <a:lnTo>
                    <a:pt x="170687" y="3993054"/>
                  </a:lnTo>
                  <a:lnTo>
                    <a:pt x="170912" y="3976340"/>
                  </a:lnTo>
                  <a:lnTo>
                    <a:pt x="167723" y="3959732"/>
                  </a:lnTo>
                  <a:lnTo>
                    <a:pt x="162300" y="3943909"/>
                  </a:lnTo>
                  <a:lnTo>
                    <a:pt x="155784" y="3928491"/>
                  </a:lnTo>
                  <a:lnTo>
                    <a:pt x="148197" y="3913548"/>
                  </a:lnTo>
                  <a:lnTo>
                    <a:pt x="139567" y="3899154"/>
                  </a:lnTo>
                  <a:lnTo>
                    <a:pt x="85287" y="3804666"/>
                  </a:lnTo>
                  <a:lnTo>
                    <a:pt x="75816" y="3789640"/>
                  </a:lnTo>
                  <a:lnTo>
                    <a:pt x="64350" y="3776376"/>
                  </a:lnTo>
                  <a:lnTo>
                    <a:pt x="50796" y="3767161"/>
                  </a:lnTo>
                  <a:lnTo>
                    <a:pt x="35059" y="3764279"/>
                  </a:lnTo>
                  <a:lnTo>
                    <a:pt x="25284" y="3767272"/>
                  </a:lnTo>
                  <a:lnTo>
                    <a:pt x="2138" y="3798728"/>
                  </a:lnTo>
                  <a:lnTo>
                    <a:pt x="0" y="3819064"/>
                  </a:lnTo>
                  <a:lnTo>
                    <a:pt x="832" y="3829304"/>
                  </a:lnTo>
                  <a:lnTo>
                    <a:pt x="11593" y="3880746"/>
                  </a:lnTo>
                  <a:lnTo>
                    <a:pt x="31922" y="3929475"/>
                  </a:lnTo>
                  <a:lnTo>
                    <a:pt x="58478" y="3975965"/>
                  </a:lnTo>
                  <a:lnTo>
                    <a:pt x="87916" y="4020693"/>
                  </a:lnTo>
                  <a:lnTo>
                    <a:pt x="120701" y="4059808"/>
                  </a:lnTo>
                  <a:lnTo>
                    <a:pt x="164269" y="4076446"/>
                  </a:lnTo>
                  <a:lnTo>
                    <a:pt x="182479" y="4070923"/>
                  </a:lnTo>
                  <a:lnTo>
                    <a:pt x="216326" y="4028186"/>
                  </a:lnTo>
                  <a:lnTo>
                    <a:pt x="219245" y="3990609"/>
                  </a:lnTo>
                  <a:lnTo>
                    <a:pt x="217064" y="3971875"/>
                  </a:lnTo>
                  <a:lnTo>
                    <a:pt x="202347" y="3919333"/>
                  </a:lnTo>
                  <a:lnTo>
                    <a:pt x="174952" y="3853693"/>
                  </a:lnTo>
                  <a:lnTo>
                    <a:pt x="157792" y="3822446"/>
                  </a:lnTo>
                </a:path>
              </a:pathLst>
            </a:custGeom>
            <a:ln w="20233">
              <a:solidFill>
                <a:srgbClr val="ED5B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570" y="3322113"/>
              <a:ext cx="537845" cy="536575"/>
            </a:xfrm>
            <a:custGeom>
              <a:avLst/>
              <a:gdLst/>
              <a:ahLst/>
              <a:cxnLst/>
              <a:rect l="l" t="t" r="r" b="b"/>
              <a:pathLst>
                <a:path w="537845" h="536575">
                  <a:moveTo>
                    <a:pt x="408064" y="0"/>
                  </a:moveTo>
                  <a:lnTo>
                    <a:pt x="399217" y="950"/>
                  </a:lnTo>
                  <a:lnTo>
                    <a:pt x="390523" y="3127"/>
                  </a:lnTo>
                  <a:lnTo>
                    <a:pt x="62254" y="99012"/>
                  </a:lnTo>
                  <a:lnTo>
                    <a:pt x="26866" y="107505"/>
                  </a:lnTo>
                  <a:lnTo>
                    <a:pt x="9897" y="114603"/>
                  </a:lnTo>
                  <a:lnTo>
                    <a:pt x="0" y="125809"/>
                  </a:lnTo>
                  <a:lnTo>
                    <a:pt x="687" y="141345"/>
                  </a:lnTo>
                  <a:lnTo>
                    <a:pt x="6868" y="162083"/>
                  </a:lnTo>
                  <a:lnTo>
                    <a:pt x="14683" y="182941"/>
                  </a:lnTo>
                  <a:lnTo>
                    <a:pt x="20275" y="198834"/>
                  </a:lnTo>
                  <a:lnTo>
                    <a:pt x="65492" y="362283"/>
                  </a:lnTo>
                  <a:lnTo>
                    <a:pt x="77534" y="407777"/>
                  </a:lnTo>
                  <a:lnTo>
                    <a:pt x="93162" y="452104"/>
                  </a:lnTo>
                  <a:lnTo>
                    <a:pt x="112291" y="495049"/>
                  </a:lnTo>
                  <a:lnTo>
                    <a:pt x="134834" y="536400"/>
                  </a:lnTo>
                  <a:lnTo>
                    <a:pt x="169533" y="522795"/>
                  </a:lnTo>
                  <a:lnTo>
                    <a:pt x="205425" y="512810"/>
                  </a:lnTo>
                  <a:lnTo>
                    <a:pt x="241506" y="503539"/>
                  </a:lnTo>
                  <a:lnTo>
                    <a:pt x="276769" y="492077"/>
                  </a:lnTo>
                  <a:lnTo>
                    <a:pt x="301550" y="481115"/>
                  </a:lnTo>
                  <a:lnTo>
                    <a:pt x="350116" y="457001"/>
                  </a:lnTo>
                  <a:lnTo>
                    <a:pt x="375118" y="446611"/>
                  </a:lnTo>
                  <a:lnTo>
                    <a:pt x="413371" y="435715"/>
                  </a:lnTo>
                  <a:lnTo>
                    <a:pt x="452444" y="427545"/>
                  </a:lnTo>
                  <a:lnTo>
                    <a:pt x="491024" y="418304"/>
                  </a:lnTo>
                  <a:lnTo>
                    <a:pt x="531557" y="402796"/>
                  </a:lnTo>
                  <a:lnTo>
                    <a:pt x="534656" y="400002"/>
                  </a:lnTo>
                  <a:lnTo>
                    <a:pt x="536522" y="396573"/>
                  </a:lnTo>
                  <a:lnTo>
                    <a:pt x="537615" y="393271"/>
                  </a:lnTo>
                  <a:lnTo>
                    <a:pt x="537615" y="389715"/>
                  </a:lnTo>
                  <a:lnTo>
                    <a:pt x="429665" y="19383"/>
                  </a:lnTo>
                  <a:lnTo>
                    <a:pt x="428687" y="14303"/>
                  </a:lnTo>
                  <a:lnTo>
                    <a:pt x="426452" y="9477"/>
                  </a:lnTo>
                  <a:lnTo>
                    <a:pt x="423175" y="5540"/>
                  </a:lnTo>
                  <a:lnTo>
                    <a:pt x="416303" y="1216"/>
                  </a:lnTo>
                  <a:lnTo>
                    <a:pt x="408064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1448" y="3198622"/>
              <a:ext cx="458470" cy="448309"/>
            </a:xfrm>
            <a:custGeom>
              <a:avLst/>
              <a:gdLst/>
              <a:ahLst/>
              <a:cxnLst/>
              <a:rect l="l" t="t" r="r" b="b"/>
              <a:pathLst>
                <a:path w="458470" h="448310">
                  <a:moveTo>
                    <a:pt x="182312" y="0"/>
                  </a:moveTo>
                  <a:lnTo>
                    <a:pt x="90105" y="2353"/>
                  </a:lnTo>
                  <a:lnTo>
                    <a:pt x="39151" y="7969"/>
                  </a:lnTo>
                  <a:lnTo>
                    <a:pt x="2787" y="33553"/>
                  </a:lnTo>
                  <a:lnTo>
                    <a:pt x="0" y="74023"/>
                  </a:lnTo>
                  <a:lnTo>
                    <a:pt x="1642" y="99187"/>
                  </a:lnTo>
                  <a:lnTo>
                    <a:pt x="2861" y="106299"/>
                  </a:lnTo>
                  <a:lnTo>
                    <a:pt x="3396" y="143589"/>
                  </a:lnTo>
                  <a:lnTo>
                    <a:pt x="5903" y="197278"/>
                  </a:lnTo>
                  <a:lnTo>
                    <a:pt x="13153" y="278239"/>
                  </a:lnTo>
                  <a:lnTo>
                    <a:pt x="20301" y="332247"/>
                  </a:lnTo>
                  <a:lnTo>
                    <a:pt x="29351" y="385994"/>
                  </a:lnTo>
                  <a:lnTo>
                    <a:pt x="40288" y="439419"/>
                  </a:lnTo>
                  <a:lnTo>
                    <a:pt x="42917" y="448055"/>
                  </a:lnTo>
                  <a:lnTo>
                    <a:pt x="102534" y="439658"/>
                  </a:lnTo>
                  <a:lnTo>
                    <a:pt x="153062" y="434657"/>
                  </a:lnTo>
                  <a:lnTo>
                    <a:pt x="203750" y="431657"/>
                  </a:lnTo>
                  <a:lnTo>
                    <a:pt x="254537" y="430656"/>
                  </a:lnTo>
                  <a:lnTo>
                    <a:pt x="302701" y="431540"/>
                  </a:lnTo>
                  <a:lnTo>
                    <a:pt x="350787" y="434197"/>
                  </a:lnTo>
                  <a:lnTo>
                    <a:pt x="398744" y="438640"/>
                  </a:lnTo>
                  <a:lnTo>
                    <a:pt x="446523" y="444880"/>
                  </a:lnTo>
                  <a:lnTo>
                    <a:pt x="458461" y="446658"/>
                  </a:lnTo>
                  <a:lnTo>
                    <a:pt x="458461" y="434466"/>
                  </a:lnTo>
                  <a:lnTo>
                    <a:pt x="441468" y="19938"/>
                  </a:lnTo>
                  <a:lnTo>
                    <a:pt x="402721" y="6794"/>
                  </a:lnTo>
                  <a:lnTo>
                    <a:pt x="350435" y="4063"/>
                  </a:lnTo>
                  <a:lnTo>
                    <a:pt x="307319" y="2303"/>
                  </a:lnTo>
                  <a:lnTo>
                    <a:pt x="263940" y="1031"/>
                  </a:lnTo>
                  <a:lnTo>
                    <a:pt x="221778" y="259"/>
                  </a:lnTo>
                  <a:lnTo>
                    <a:pt x="182312" y="0"/>
                  </a:lnTo>
                  <a:close/>
                </a:path>
              </a:pathLst>
            </a:custGeom>
            <a:solidFill>
              <a:srgbClr val="62D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0739" y="3189477"/>
              <a:ext cx="481965" cy="469900"/>
            </a:xfrm>
            <a:custGeom>
              <a:avLst/>
              <a:gdLst/>
              <a:ahLst/>
              <a:cxnLst/>
              <a:rect l="l" t="t" r="r" b="b"/>
              <a:pathLst>
                <a:path w="481965" h="469900">
                  <a:moveTo>
                    <a:pt x="195917" y="0"/>
                  </a:moveTo>
                  <a:lnTo>
                    <a:pt x="192475" y="1016"/>
                  </a:lnTo>
                  <a:lnTo>
                    <a:pt x="97592" y="3323"/>
                  </a:lnTo>
                  <a:lnTo>
                    <a:pt x="44872" y="9096"/>
                  </a:lnTo>
                  <a:lnTo>
                    <a:pt x="3751" y="39302"/>
                  </a:lnTo>
                  <a:lnTo>
                    <a:pt x="0" y="83222"/>
                  </a:lnTo>
                  <a:lnTo>
                    <a:pt x="1708" y="110489"/>
                  </a:lnTo>
                  <a:lnTo>
                    <a:pt x="1708" y="117348"/>
                  </a:lnTo>
                  <a:lnTo>
                    <a:pt x="2724" y="123317"/>
                  </a:lnTo>
                  <a:lnTo>
                    <a:pt x="2915" y="127126"/>
                  </a:lnTo>
                  <a:lnTo>
                    <a:pt x="3290" y="154281"/>
                  </a:lnTo>
                  <a:lnTo>
                    <a:pt x="4317" y="181229"/>
                  </a:lnTo>
                  <a:lnTo>
                    <a:pt x="7982" y="235076"/>
                  </a:lnTo>
                  <a:lnTo>
                    <a:pt x="13598" y="289434"/>
                  </a:lnTo>
                  <a:lnTo>
                    <a:pt x="21071" y="343519"/>
                  </a:lnTo>
                  <a:lnTo>
                    <a:pt x="30394" y="397293"/>
                  </a:lnTo>
                  <a:lnTo>
                    <a:pt x="41746" y="451574"/>
                  </a:lnTo>
                  <a:lnTo>
                    <a:pt x="45612" y="469392"/>
                  </a:lnTo>
                  <a:lnTo>
                    <a:pt x="64421" y="466344"/>
                  </a:lnTo>
                  <a:lnTo>
                    <a:pt x="114734" y="459436"/>
                  </a:lnTo>
                  <a:lnTo>
                    <a:pt x="165260" y="454517"/>
                  </a:lnTo>
                  <a:lnTo>
                    <a:pt x="215942" y="451574"/>
                  </a:lnTo>
                  <a:lnTo>
                    <a:pt x="266719" y="450596"/>
                  </a:lnTo>
                  <a:lnTo>
                    <a:pt x="481362" y="450596"/>
                  </a:lnTo>
                  <a:lnTo>
                    <a:pt x="481362" y="447294"/>
                  </a:lnTo>
                  <a:lnTo>
                    <a:pt x="60179" y="447294"/>
                  </a:lnTo>
                  <a:lnTo>
                    <a:pt x="49400" y="394323"/>
                  </a:lnTo>
                  <a:lnTo>
                    <a:pt x="40442" y="340994"/>
                  </a:lnTo>
                  <a:lnTo>
                    <a:pt x="33310" y="287381"/>
                  </a:lnTo>
                  <a:lnTo>
                    <a:pt x="28010" y="233552"/>
                  </a:lnTo>
                  <a:lnTo>
                    <a:pt x="24670" y="180387"/>
                  </a:lnTo>
                  <a:lnTo>
                    <a:pt x="23159" y="127126"/>
                  </a:lnTo>
                  <a:lnTo>
                    <a:pt x="21941" y="107096"/>
                  </a:lnTo>
                  <a:lnTo>
                    <a:pt x="20249" y="80708"/>
                  </a:lnTo>
                  <a:lnTo>
                    <a:pt x="21021" y="55082"/>
                  </a:lnTo>
                  <a:lnTo>
                    <a:pt x="27197" y="37337"/>
                  </a:lnTo>
                  <a:lnTo>
                    <a:pt x="47046" y="28408"/>
                  </a:lnTo>
                  <a:lnTo>
                    <a:pt x="84042" y="23622"/>
                  </a:lnTo>
                  <a:lnTo>
                    <a:pt x="133936" y="21693"/>
                  </a:lnTo>
                  <a:lnTo>
                    <a:pt x="462048" y="21336"/>
                  </a:lnTo>
                  <a:lnTo>
                    <a:pt x="461287" y="18369"/>
                  </a:lnTo>
                  <a:lnTo>
                    <a:pt x="423704" y="7493"/>
                  </a:lnTo>
                  <a:lnTo>
                    <a:pt x="364636" y="4063"/>
                  </a:lnTo>
                  <a:lnTo>
                    <a:pt x="321375" y="2303"/>
                  </a:lnTo>
                  <a:lnTo>
                    <a:pt x="277848" y="1031"/>
                  </a:lnTo>
                  <a:lnTo>
                    <a:pt x="235534" y="259"/>
                  </a:lnTo>
                  <a:lnTo>
                    <a:pt x="195917" y="0"/>
                  </a:lnTo>
                  <a:close/>
                </a:path>
                <a:path w="481965" h="469900">
                  <a:moveTo>
                    <a:pt x="481362" y="450596"/>
                  </a:moveTo>
                  <a:lnTo>
                    <a:pt x="266719" y="450596"/>
                  </a:lnTo>
                  <a:lnTo>
                    <a:pt x="314489" y="451425"/>
                  </a:lnTo>
                  <a:lnTo>
                    <a:pt x="362172" y="454088"/>
                  </a:lnTo>
                  <a:lnTo>
                    <a:pt x="409723" y="458561"/>
                  </a:lnTo>
                  <a:lnTo>
                    <a:pt x="481362" y="468249"/>
                  </a:lnTo>
                  <a:lnTo>
                    <a:pt x="481362" y="450596"/>
                  </a:lnTo>
                  <a:close/>
                </a:path>
                <a:path w="481965" h="469900">
                  <a:moveTo>
                    <a:pt x="265106" y="431292"/>
                  </a:moveTo>
                  <a:lnTo>
                    <a:pt x="213670" y="432292"/>
                  </a:lnTo>
                  <a:lnTo>
                    <a:pt x="162328" y="435292"/>
                  </a:lnTo>
                  <a:lnTo>
                    <a:pt x="111144" y="440293"/>
                  </a:lnTo>
                  <a:lnTo>
                    <a:pt x="60179" y="447294"/>
                  </a:lnTo>
                  <a:lnTo>
                    <a:pt x="481362" y="447294"/>
                  </a:lnTo>
                  <a:lnTo>
                    <a:pt x="481362" y="445770"/>
                  </a:lnTo>
                  <a:lnTo>
                    <a:pt x="458502" y="445770"/>
                  </a:lnTo>
                  <a:lnTo>
                    <a:pt x="410383" y="439435"/>
                  </a:lnTo>
                  <a:lnTo>
                    <a:pt x="362076" y="434911"/>
                  </a:lnTo>
                  <a:lnTo>
                    <a:pt x="313632" y="432196"/>
                  </a:lnTo>
                  <a:lnTo>
                    <a:pt x="265106" y="431292"/>
                  </a:lnTo>
                  <a:close/>
                </a:path>
                <a:path w="481965" h="469900">
                  <a:moveTo>
                    <a:pt x="462048" y="21336"/>
                  </a:moveTo>
                  <a:lnTo>
                    <a:pt x="192475" y="21336"/>
                  </a:lnTo>
                  <a:lnTo>
                    <a:pt x="262714" y="22160"/>
                  </a:lnTo>
                  <a:lnTo>
                    <a:pt x="329981" y="24217"/>
                  </a:lnTo>
                  <a:lnTo>
                    <a:pt x="387031" y="26877"/>
                  </a:lnTo>
                  <a:lnTo>
                    <a:pt x="426622" y="29512"/>
                  </a:lnTo>
                  <a:lnTo>
                    <a:pt x="443767" y="83222"/>
                  </a:lnTo>
                  <a:lnTo>
                    <a:pt x="448167" y="186718"/>
                  </a:lnTo>
                  <a:lnTo>
                    <a:pt x="450310" y="238490"/>
                  </a:lnTo>
                  <a:lnTo>
                    <a:pt x="452415" y="290279"/>
                  </a:lnTo>
                  <a:lnTo>
                    <a:pt x="454538" y="343519"/>
                  </a:lnTo>
                  <a:lnTo>
                    <a:pt x="456641" y="397293"/>
                  </a:lnTo>
                  <a:lnTo>
                    <a:pt x="458502" y="445770"/>
                  </a:lnTo>
                  <a:lnTo>
                    <a:pt x="481362" y="445770"/>
                  </a:lnTo>
                  <a:lnTo>
                    <a:pt x="481362" y="443865"/>
                  </a:lnTo>
                  <a:lnTo>
                    <a:pt x="479362" y="392210"/>
                  </a:lnTo>
                  <a:lnTo>
                    <a:pt x="477311" y="340433"/>
                  </a:lnTo>
                  <a:lnTo>
                    <a:pt x="475162" y="287381"/>
                  </a:lnTo>
                  <a:lnTo>
                    <a:pt x="470700" y="180387"/>
                  </a:lnTo>
                  <a:lnTo>
                    <a:pt x="468422" y="127126"/>
                  </a:lnTo>
                  <a:lnTo>
                    <a:pt x="464250" y="31496"/>
                  </a:lnTo>
                  <a:lnTo>
                    <a:pt x="464146" y="29512"/>
                  </a:lnTo>
                  <a:lnTo>
                    <a:pt x="462048" y="21336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1888" y="3140803"/>
              <a:ext cx="438784" cy="426720"/>
            </a:xfrm>
            <a:custGeom>
              <a:avLst/>
              <a:gdLst/>
              <a:ahLst/>
              <a:cxnLst/>
              <a:rect l="l" t="t" r="r" b="b"/>
              <a:pathLst>
                <a:path w="438784" h="426720">
                  <a:moveTo>
                    <a:pt x="190444" y="0"/>
                  </a:moveTo>
                  <a:lnTo>
                    <a:pt x="125849" y="409"/>
                  </a:lnTo>
                  <a:lnTo>
                    <a:pt x="69604" y="2866"/>
                  </a:lnTo>
                  <a:lnTo>
                    <a:pt x="27909" y="7899"/>
                  </a:lnTo>
                  <a:lnTo>
                    <a:pt x="0" y="59564"/>
                  </a:lnTo>
                  <a:lnTo>
                    <a:pt x="2909" y="105951"/>
                  </a:lnTo>
                  <a:lnTo>
                    <a:pt x="3274" y="132545"/>
                  </a:lnTo>
                  <a:lnTo>
                    <a:pt x="5904" y="185782"/>
                  </a:lnTo>
                  <a:lnTo>
                    <a:pt x="13186" y="266373"/>
                  </a:lnTo>
                  <a:lnTo>
                    <a:pt x="20294" y="320120"/>
                  </a:lnTo>
                  <a:lnTo>
                    <a:pt x="29295" y="373557"/>
                  </a:lnTo>
                  <a:lnTo>
                    <a:pt x="40184" y="426626"/>
                  </a:lnTo>
                  <a:lnTo>
                    <a:pt x="89778" y="419679"/>
                  </a:lnTo>
                  <a:lnTo>
                    <a:pt x="139550" y="414650"/>
                  </a:lnTo>
                  <a:lnTo>
                    <a:pt x="189443" y="411541"/>
                  </a:lnTo>
                  <a:lnTo>
                    <a:pt x="239402" y="410354"/>
                  </a:lnTo>
                  <a:lnTo>
                    <a:pt x="289371" y="411089"/>
                  </a:lnTo>
                  <a:lnTo>
                    <a:pt x="339293" y="413749"/>
                  </a:lnTo>
                  <a:lnTo>
                    <a:pt x="389112" y="418335"/>
                  </a:lnTo>
                  <a:lnTo>
                    <a:pt x="438773" y="424848"/>
                  </a:lnTo>
                  <a:lnTo>
                    <a:pt x="424026" y="62014"/>
                  </a:lnTo>
                  <a:lnTo>
                    <a:pt x="421768" y="10193"/>
                  </a:lnTo>
                  <a:lnTo>
                    <a:pt x="372361" y="5779"/>
                  </a:lnTo>
                  <a:lnTo>
                    <a:pt x="319898" y="3212"/>
                  </a:lnTo>
                  <a:lnTo>
                    <a:pt x="257193" y="1110"/>
                  </a:lnTo>
                  <a:lnTo>
                    <a:pt x="190444" y="0"/>
                  </a:lnTo>
                  <a:close/>
                </a:path>
              </a:pathLst>
            </a:custGeom>
            <a:solidFill>
              <a:srgbClr val="EB8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1888" y="3140803"/>
              <a:ext cx="438784" cy="426720"/>
            </a:xfrm>
            <a:custGeom>
              <a:avLst/>
              <a:gdLst/>
              <a:ahLst/>
              <a:cxnLst/>
              <a:rect l="l" t="t" r="r" b="b"/>
              <a:pathLst>
                <a:path w="438784" h="426720">
                  <a:moveTo>
                    <a:pt x="40184" y="426626"/>
                  </a:moveTo>
                  <a:lnTo>
                    <a:pt x="89778" y="419679"/>
                  </a:lnTo>
                  <a:lnTo>
                    <a:pt x="139550" y="414650"/>
                  </a:lnTo>
                  <a:lnTo>
                    <a:pt x="189443" y="411541"/>
                  </a:lnTo>
                  <a:lnTo>
                    <a:pt x="239402" y="410354"/>
                  </a:lnTo>
                  <a:lnTo>
                    <a:pt x="289371" y="411089"/>
                  </a:lnTo>
                  <a:lnTo>
                    <a:pt x="339293" y="413749"/>
                  </a:lnTo>
                  <a:lnTo>
                    <a:pt x="389112" y="418335"/>
                  </a:lnTo>
                  <a:lnTo>
                    <a:pt x="438773" y="424848"/>
                  </a:lnTo>
                  <a:lnTo>
                    <a:pt x="436782" y="373026"/>
                  </a:lnTo>
                  <a:lnTo>
                    <a:pt x="434752" y="321196"/>
                  </a:lnTo>
                  <a:lnTo>
                    <a:pt x="432683" y="269359"/>
                  </a:lnTo>
                  <a:lnTo>
                    <a:pt x="430575" y="217520"/>
                  </a:lnTo>
                  <a:lnTo>
                    <a:pt x="428430" y="165681"/>
                  </a:lnTo>
                  <a:lnTo>
                    <a:pt x="426247" y="113844"/>
                  </a:lnTo>
                  <a:lnTo>
                    <a:pt x="424026" y="62014"/>
                  </a:lnTo>
                  <a:lnTo>
                    <a:pt x="421768" y="10193"/>
                  </a:lnTo>
                  <a:lnTo>
                    <a:pt x="372361" y="5779"/>
                  </a:lnTo>
                  <a:lnTo>
                    <a:pt x="319898" y="3212"/>
                  </a:lnTo>
                  <a:lnTo>
                    <a:pt x="257193" y="1110"/>
                  </a:lnTo>
                  <a:lnTo>
                    <a:pt x="190444" y="0"/>
                  </a:lnTo>
                  <a:lnTo>
                    <a:pt x="125849" y="409"/>
                  </a:lnTo>
                  <a:lnTo>
                    <a:pt x="69604" y="2866"/>
                  </a:lnTo>
                  <a:lnTo>
                    <a:pt x="27909" y="7899"/>
                  </a:lnTo>
                  <a:lnTo>
                    <a:pt x="0" y="59564"/>
                  </a:lnTo>
                  <a:lnTo>
                    <a:pt x="1634" y="85936"/>
                  </a:lnTo>
                  <a:lnTo>
                    <a:pt x="2909" y="105951"/>
                  </a:lnTo>
                  <a:lnTo>
                    <a:pt x="3274" y="132545"/>
                  </a:lnTo>
                  <a:lnTo>
                    <a:pt x="5904" y="185782"/>
                  </a:lnTo>
                  <a:lnTo>
                    <a:pt x="13186" y="266373"/>
                  </a:lnTo>
                  <a:lnTo>
                    <a:pt x="20294" y="320120"/>
                  </a:lnTo>
                  <a:lnTo>
                    <a:pt x="29295" y="373557"/>
                  </a:lnTo>
                  <a:lnTo>
                    <a:pt x="40184" y="426626"/>
                  </a:lnTo>
                  <a:close/>
                </a:path>
              </a:pathLst>
            </a:custGeom>
            <a:ln w="17805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01" y="3254279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406971" y="0"/>
                  </a:moveTo>
                  <a:lnTo>
                    <a:pt x="398130" y="1004"/>
                  </a:lnTo>
                  <a:lnTo>
                    <a:pt x="389456" y="3270"/>
                  </a:lnTo>
                  <a:lnTo>
                    <a:pt x="62076" y="99155"/>
                  </a:lnTo>
                  <a:lnTo>
                    <a:pt x="45552" y="103302"/>
                  </a:lnTo>
                  <a:lnTo>
                    <a:pt x="26032" y="108616"/>
                  </a:lnTo>
                  <a:lnTo>
                    <a:pt x="9016" y="115835"/>
                  </a:lnTo>
                  <a:lnTo>
                    <a:pt x="0" y="125698"/>
                  </a:lnTo>
                  <a:lnTo>
                    <a:pt x="770" y="141341"/>
                  </a:lnTo>
                  <a:lnTo>
                    <a:pt x="6924" y="162067"/>
                  </a:lnTo>
                  <a:lnTo>
                    <a:pt x="14671" y="182866"/>
                  </a:lnTo>
                  <a:lnTo>
                    <a:pt x="20220" y="198723"/>
                  </a:lnTo>
                  <a:lnTo>
                    <a:pt x="65514" y="362045"/>
                  </a:lnTo>
                  <a:lnTo>
                    <a:pt x="77420" y="407703"/>
                  </a:lnTo>
                  <a:lnTo>
                    <a:pt x="92971" y="452135"/>
                  </a:lnTo>
                  <a:lnTo>
                    <a:pt x="112083" y="495115"/>
                  </a:lnTo>
                  <a:lnTo>
                    <a:pt x="134669" y="536416"/>
                  </a:lnTo>
                  <a:lnTo>
                    <a:pt x="169156" y="522771"/>
                  </a:lnTo>
                  <a:lnTo>
                    <a:pt x="204913" y="512698"/>
                  </a:lnTo>
                  <a:lnTo>
                    <a:pt x="240936" y="503340"/>
                  </a:lnTo>
                  <a:lnTo>
                    <a:pt x="276223" y="491839"/>
                  </a:lnTo>
                  <a:lnTo>
                    <a:pt x="300841" y="480879"/>
                  </a:lnTo>
                  <a:lnTo>
                    <a:pt x="349243" y="456817"/>
                  </a:lnTo>
                  <a:lnTo>
                    <a:pt x="374089" y="446500"/>
                  </a:lnTo>
                  <a:lnTo>
                    <a:pt x="412244" y="435550"/>
                  </a:lnTo>
                  <a:lnTo>
                    <a:pt x="451231" y="427386"/>
                  </a:lnTo>
                  <a:lnTo>
                    <a:pt x="489763" y="418175"/>
                  </a:lnTo>
                  <a:lnTo>
                    <a:pt x="530211" y="402558"/>
                  </a:lnTo>
                  <a:lnTo>
                    <a:pt x="533220" y="399891"/>
                  </a:lnTo>
                  <a:lnTo>
                    <a:pt x="535049" y="396335"/>
                  </a:lnTo>
                  <a:lnTo>
                    <a:pt x="536141" y="393033"/>
                  </a:lnTo>
                  <a:lnTo>
                    <a:pt x="536141" y="389477"/>
                  </a:lnTo>
                  <a:lnTo>
                    <a:pt x="535049" y="386175"/>
                  </a:lnTo>
                  <a:lnTo>
                    <a:pt x="428687" y="19272"/>
                  </a:lnTo>
                  <a:lnTo>
                    <a:pt x="427607" y="14319"/>
                  </a:lnTo>
                  <a:lnTo>
                    <a:pt x="425410" y="9620"/>
                  </a:lnTo>
                  <a:lnTo>
                    <a:pt x="422210" y="5683"/>
                  </a:lnTo>
                  <a:lnTo>
                    <a:pt x="415244" y="1234"/>
                  </a:lnTo>
                  <a:lnTo>
                    <a:pt x="406971" y="0"/>
                  </a:lnTo>
                  <a:close/>
                </a:path>
              </a:pathLst>
            </a:custGeom>
            <a:solidFill>
              <a:srgbClr val="FFE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701" y="3254279"/>
              <a:ext cx="536575" cy="536575"/>
            </a:xfrm>
            <a:custGeom>
              <a:avLst/>
              <a:gdLst/>
              <a:ahLst/>
              <a:cxnLst/>
              <a:rect l="l" t="t" r="r" b="b"/>
              <a:pathLst>
                <a:path w="536575" h="536575">
                  <a:moveTo>
                    <a:pt x="389456" y="3270"/>
                  </a:moveTo>
                  <a:lnTo>
                    <a:pt x="398130" y="1004"/>
                  </a:lnTo>
                  <a:lnTo>
                    <a:pt x="406971" y="0"/>
                  </a:lnTo>
                  <a:lnTo>
                    <a:pt x="415244" y="1234"/>
                  </a:lnTo>
                  <a:lnTo>
                    <a:pt x="422210" y="5683"/>
                  </a:lnTo>
                  <a:lnTo>
                    <a:pt x="425410" y="9620"/>
                  </a:lnTo>
                  <a:lnTo>
                    <a:pt x="427607" y="14319"/>
                  </a:lnTo>
                  <a:lnTo>
                    <a:pt x="428687" y="19272"/>
                  </a:lnTo>
                  <a:lnTo>
                    <a:pt x="535049" y="386175"/>
                  </a:lnTo>
                  <a:lnTo>
                    <a:pt x="536141" y="389477"/>
                  </a:lnTo>
                  <a:lnTo>
                    <a:pt x="536141" y="393033"/>
                  </a:lnTo>
                  <a:lnTo>
                    <a:pt x="489763" y="418175"/>
                  </a:lnTo>
                  <a:lnTo>
                    <a:pt x="451231" y="427386"/>
                  </a:lnTo>
                  <a:lnTo>
                    <a:pt x="412244" y="435550"/>
                  </a:lnTo>
                  <a:lnTo>
                    <a:pt x="374089" y="446500"/>
                  </a:lnTo>
                  <a:lnTo>
                    <a:pt x="349243" y="456817"/>
                  </a:lnTo>
                  <a:lnTo>
                    <a:pt x="325004" y="468741"/>
                  </a:lnTo>
                  <a:lnTo>
                    <a:pt x="300841" y="480879"/>
                  </a:lnTo>
                  <a:lnTo>
                    <a:pt x="276223" y="491839"/>
                  </a:lnTo>
                  <a:lnTo>
                    <a:pt x="240936" y="503340"/>
                  </a:lnTo>
                  <a:lnTo>
                    <a:pt x="204913" y="512698"/>
                  </a:lnTo>
                  <a:lnTo>
                    <a:pt x="169156" y="522771"/>
                  </a:lnTo>
                  <a:lnTo>
                    <a:pt x="112083" y="495115"/>
                  </a:lnTo>
                  <a:lnTo>
                    <a:pt x="92971" y="452135"/>
                  </a:lnTo>
                  <a:lnTo>
                    <a:pt x="77420" y="407703"/>
                  </a:lnTo>
                  <a:lnTo>
                    <a:pt x="65514" y="362045"/>
                  </a:lnTo>
                  <a:lnTo>
                    <a:pt x="20220" y="198723"/>
                  </a:lnTo>
                  <a:lnTo>
                    <a:pt x="14671" y="182866"/>
                  </a:lnTo>
                  <a:lnTo>
                    <a:pt x="6924" y="162067"/>
                  </a:lnTo>
                  <a:lnTo>
                    <a:pt x="770" y="141341"/>
                  </a:lnTo>
                  <a:lnTo>
                    <a:pt x="26032" y="108616"/>
                  </a:lnTo>
                  <a:lnTo>
                    <a:pt x="62076" y="99155"/>
                  </a:lnTo>
                  <a:lnTo>
                    <a:pt x="389456" y="3270"/>
                  </a:lnTo>
                  <a:close/>
                </a:path>
              </a:pathLst>
            </a:custGeom>
            <a:ln w="20233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557" y="3312985"/>
              <a:ext cx="262890" cy="311150"/>
            </a:xfrm>
            <a:custGeom>
              <a:avLst/>
              <a:gdLst/>
              <a:ahLst/>
              <a:cxnLst/>
              <a:rect l="l" t="t" r="r" b="b"/>
              <a:pathLst>
                <a:path w="262890" h="311150">
                  <a:moveTo>
                    <a:pt x="248797" y="0"/>
                  </a:moveTo>
                  <a:lnTo>
                    <a:pt x="239915" y="1111"/>
                  </a:lnTo>
                  <a:lnTo>
                    <a:pt x="231147" y="3746"/>
                  </a:lnTo>
                  <a:lnTo>
                    <a:pt x="84856" y="59245"/>
                  </a:lnTo>
                  <a:lnTo>
                    <a:pt x="66029" y="66139"/>
                  </a:lnTo>
                  <a:lnTo>
                    <a:pt x="31181" y="85641"/>
                  </a:lnTo>
                  <a:lnTo>
                    <a:pt x="2482" y="118395"/>
                  </a:lnTo>
                  <a:lnTo>
                    <a:pt x="0" y="134683"/>
                  </a:lnTo>
                  <a:lnTo>
                    <a:pt x="1172" y="143192"/>
                  </a:lnTo>
                  <a:lnTo>
                    <a:pt x="3924" y="151193"/>
                  </a:lnTo>
                  <a:lnTo>
                    <a:pt x="11837" y="190710"/>
                  </a:lnTo>
                  <a:lnTo>
                    <a:pt x="23676" y="244633"/>
                  </a:lnTo>
                  <a:lnTo>
                    <a:pt x="42078" y="291746"/>
                  </a:lnTo>
                  <a:lnTo>
                    <a:pt x="69679" y="310832"/>
                  </a:lnTo>
                  <a:lnTo>
                    <a:pt x="96603" y="291389"/>
                  </a:lnTo>
                  <a:lnTo>
                    <a:pt x="102639" y="249015"/>
                  </a:lnTo>
                  <a:lnTo>
                    <a:pt x="100440" y="200783"/>
                  </a:lnTo>
                  <a:lnTo>
                    <a:pt x="102661" y="163766"/>
                  </a:lnTo>
                  <a:lnTo>
                    <a:pt x="126009" y="126530"/>
                  </a:lnTo>
                  <a:lnTo>
                    <a:pt x="160736" y="97340"/>
                  </a:lnTo>
                  <a:lnTo>
                    <a:pt x="199774" y="71046"/>
                  </a:lnTo>
                  <a:lnTo>
                    <a:pt x="236053" y="42496"/>
                  </a:lnTo>
                  <a:lnTo>
                    <a:pt x="262503" y="6540"/>
                  </a:lnTo>
                  <a:lnTo>
                    <a:pt x="256693" y="1460"/>
                  </a:lnTo>
                  <a:lnTo>
                    <a:pt x="248797" y="0"/>
                  </a:lnTo>
                  <a:close/>
                </a:path>
              </a:pathLst>
            </a:custGeom>
            <a:solidFill>
              <a:srgbClr val="FFEF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63975" y="5765076"/>
              <a:ext cx="658495" cy="1093470"/>
            </a:xfrm>
            <a:custGeom>
              <a:avLst/>
              <a:gdLst/>
              <a:ahLst/>
              <a:cxnLst/>
              <a:rect l="l" t="t" r="r" b="b"/>
              <a:pathLst>
                <a:path w="658494" h="1093470">
                  <a:moveTo>
                    <a:pt x="388953" y="0"/>
                  </a:moveTo>
                  <a:lnTo>
                    <a:pt x="385905" y="0"/>
                  </a:lnTo>
                  <a:lnTo>
                    <a:pt x="382857" y="406"/>
                  </a:lnTo>
                  <a:lnTo>
                    <a:pt x="353139" y="25933"/>
                  </a:lnTo>
                  <a:lnTo>
                    <a:pt x="332306" y="69457"/>
                  </a:lnTo>
                  <a:lnTo>
                    <a:pt x="317288" y="105252"/>
                  </a:lnTo>
                  <a:lnTo>
                    <a:pt x="299733" y="148947"/>
                  </a:lnTo>
                  <a:lnTo>
                    <a:pt x="280043" y="199451"/>
                  </a:lnTo>
                  <a:lnTo>
                    <a:pt x="258616" y="255669"/>
                  </a:lnTo>
                  <a:lnTo>
                    <a:pt x="235852" y="316512"/>
                  </a:lnTo>
                  <a:lnTo>
                    <a:pt x="212150" y="380885"/>
                  </a:lnTo>
                  <a:lnTo>
                    <a:pt x="187911" y="447699"/>
                  </a:lnTo>
                  <a:lnTo>
                    <a:pt x="163532" y="515859"/>
                  </a:lnTo>
                  <a:lnTo>
                    <a:pt x="139414" y="584275"/>
                  </a:lnTo>
                  <a:lnTo>
                    <a:pt x="115956" y="651855"/>
                  </a:lnTo>
                  <a:lnTo>
                    <a:pt x="93558" y="717505"/>
                  </a:lnTo>
                  <a:lnTo>
                    <a:pt x="72620" y="780135"/>
                  </a:lnTo>
                  <a:lnTo>
                    <a:pt x="53539" y="838651"/>
                  </a:lnTo>
                  <a:lnTo>
                    <a:pt x="36717" y="891963"/>
                  </a:lnTo>
                  <a:lnTo>
                    <a:pt x="22553" y="938977"/>
                  </a:lnTo>
                  <a:lnTo>
                    <a:pt x="11445" y="978603"/>
                  </a:lnTo>
                  <a:lnTo>
                    <a:pt x="0" y="1031318"/>
                  </a:lnTo>
                  <a:lnTo>
                    <a:pt x="460" y="1042224"/>
                  </a:lnTo>
                  <a:lnTo>
                    <a:pt x="25752" y="1066150"/>
                  </a:lnTo>
                  <a:lnTo>
                    <a:pt x="72010" y="1092920"/>
                  </a:lnTo>
                  <a:lnTo>
                    <a:pt x="334689" y="1092920"/>
                  </a:lnTo>
                  <a:lnTo>
                    <a:pt x="351488" y="1047694"/>
                  </a:lnTo>
                  <a:lnTo>
                    <a:pt x="374327" y="979455"/>
                  </a:lnTo>
                  <a:lnTo>
                    <a:pt x="443126" y="772501"/>
                  </a:lnTo>
                  <a:lnTo>
                    <a:pt x="486352" y="641806"/>
                  </a:lnTo>
                  <a:lnTo>
                    <a:pt x="530956" y="506290"/>
                  </a:lnTo>
                  <a:lnTo>
                    <a:pt x="552718" y="439847"/>
                  </a:lnTo>
                  <a:lnTo>
                    <a:pt x="573556" y="375946"/>
                  </a:lnTo>
                  <a:lnTo>
                    <a:pt x="593048" y="315837"/>
                  </a:lnTo>
                  <a:lnTo>
                    <a:pt x="610772" y="260767"/>
                  </a:lnTo>
                  <a:lnTo>
                    <a:pt x="626304" y="211987"/>
                  </a:lnTo>
                  <a:lnTo>
                    <a:pt x="639222" y="170746"/>
                  </a:lnTo>
                  <a:lnTo>
                    <a:pt x="643045" y="158191"/>
                  </a:lnTo>
                  <a:lnTo>
                    <a:pt x="443563" y="158191"/>
                  </a:lnTo>
                  <a:lnTo>
                    <a:pt x="442547" y="158000"/>
                  </a:lnTo>
                  <a:lnTo>
                    <a:pt x="433276" y="156743"/>
                  </a:lnTo>
                  <a:lnTo>
                    <a:pt x="426037" y="149288"/>
                  </a:lnTo>
                  <a:lnTo>
                    <a:pt x="425021" y="139979"/>
                  </a:lnTo>
                  <a:lnTo>
                    <a:pt x="426408" y="131361"/>
                  </a:lnTo>
                  <a:lnTo>
                    <a:pt x="429355" y="123213"/>
                  </a:lnTo>
                  <a:lnTo>
                    <a:pt x="433754" y="115749"/>
                  </a:lnTo>
                  <a:lnTo>
                    <a:pt x="439499" y="109181"/>
                  </a:lnTo>
                  <a:lnTo>
                    <a:pt x="657361" y="109181"/>
                  </a:lnTo>
                  <a:lnTo>
                    <a:pt x="657554" y="108479"/>
                  </a:lnTo>
                  <a:lnTo>
                    <a:pt x="633682" y="73329"/>
                  </a:lnTo>
                  <a:lnTo>
                    <a:pt x="409273" y="3848"/>
                  </a:lnTo>
                  <a:lnTo>
                    <a:pt x="402796" y="1562"/>
                  </a:lnTo>
                  <a:lnTo>
                    <a:pt x="395938" y="266"/>
                  </a:lnTo>
                  <a:lnTo>
                    <a:pt x="388953" y="0"/>
                  </a:lnTo>
                  <a:close/>
                </a:path>
                <a:path w="658494" h="1093470">
                  <a:moveTo>
                    <a:pt x="657361" y="109181"/>
                  </a:moveTo>
                  <a:lnTo>
                    <a:pt x="441277" y="109181"/>
                  </a:lnTo>
                  <a:lnTo>
                    <a:pt x="449786" y="110807"/>
                  </a:lnTo>
                  <a:lnTo>
                    <a:pt x="457279" y="115582"/>
                  </a:lnTo>
                  <a:lnTo>
                    <a:pt x="462359" y="122555"/>
                  </a:lnTo>
                  <a:lnTo>
                    <a:pt x="464391" y="126771"/>
                  </a:lnTo>
                  <a:lnTo>
                    <a:pt x="464391" y="131711"/>
                  </a:lnTo>
                  <a:lnTo>
                    <a:pt x="462359" y="135928"/>
                  </a:lnTo>
                  <a:lnTo>
                    <a:pt x="459692" y="142062"/>
                  </a:lnTo>
                  <a:lnTo>
                    <a:pt x="456009" y="147675"/>
                  </a:lnTo>
                  <a:lnTo>
                    <a:pt x="451437" y="152539"/>
                  </a:lnTo>
                  <a:lnTo>
                    <a:pt x="449913" y="154698"/>
                  </a:lnTo>
                  <a:lnTo>
                    <a:pt x="448008" y="156565"/>
                  </a:lnTo>
                  <a:lnTo>
                    <a:pt x="445722" y="158000"/>
                  </a:lnTo>
                  <a:lnTo>
                    <a:pt x="444706" y="158191"/>
                  </a:lnTo>
                  <a:lnTo>
                    <a:pt x="643045" y="158191"/>
                  </a:lnTo>
                  <a:lnTo>
                    <a:pt x="649104" y="138292"/>
                  </a:lnTo>
                  <a:lnTo>
                    <a:pt x="655606" y="115582"/>
                  </a:lnTo>
                  <a:lnTo>
                    <a:pt x="657361" y="109181"/>
                  </a:lnTo>
                  <a:close/>
                </a:path>
              </a:pathLst>
            </a:custGeom>
            <a:solidFill>
              <a:srgbClr val="62D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51396" y="5755881"/>
              <a:ext cx="678180" cy="1102360"/>
            </a:xfrm>
            <a:custGeom>
              <a:avLst/>
              <a:gdLst/>
              <a:ahLst/>
              <a:cxnLst/>
              <a:rect l="l" t="t" r="r" b="b"/>
              <a:pathLst>
                <a:path w="678180" h="1102359">
                  <a:moveTo>
                    <a:pt x="396452" y="0"/>
                  </a:moveTo>
                  <a:lnTo>
                    <a:pt x="361360" y="21518"/>
                  </a:lnTo>
                  <a:lnTo>
                    <a:pt x="341064" y="58443"/>
                  </a:lnTo>
                  <a:lnTo>
                    <a:pt x="323563" y="97497"/>
                  </a:lnTo>
                  <a:lnTo>
                    <a:pt x="303804" y="145353"/>
                  </a:lnTo>
                  <a:lnTo>
                    <a:pt x="282285" y="200220"/>
                  </a:lnTo>
                  <a:lnTo>
                    <a:pt x="259844" y="259493"/>
                  </a:lnTo>
                  <a:lnTo>
                    <a:pt x="237232" y="320770"/>
                  </a:lnTo>
                  <a:lnTo>
                    <a:pt x="215201" y="381648"/>
                  </a:lnTo>
                  <a:lnTo>
                    <a:pt x="194501" y="439725"/>
                  </a:lnTo>
                  <a:lnTo>
                    <a:pt x="175885" y="492601"/>
                  </a:lnTo>
                  <a:lnTo>
                    <a:pt x="160105" y="537872"/>
                  </a:lnTo>
                  <a:lnTo>
                    <a:pt x="147913" y="573138"/>
                  </a:lnTo>
                  <a:lnTo>
                    <a:pt x="130757" y="622504"/>
                  </a:lnTo>
                  <a:lnTo>
                    <a:pt x="114100" y="671425"/>
                  </a:lnTo>
                  <a:lnTo>
                    <a:pt x="98064" y="719379"/>
                  </a:lnTo>
                  <a:lnTo>
                    <a:pt x="82775" y="765848"/>
                  </a:lnTo>
                  <a:lnTo>
                    <a:pt x="68356" y="810310"/>
                  </a:lnTo>
                  <a:lnTo>
                    <a:pt x="54933" y="852245"/>
                  </a:lnTo>
                  <a:lnTo>
                    <a:pt x="42630" y="891133"/>
                  </a:lnTo>
                  <a:lnTo>
                    <a:pt x="15672" y="979002"/>
                  </a:lnTo>
                  <a:lnTo>
                    <a:pt x="2990" y="1026494"/>
                  </a:lnTo>
                  <a:lnTo>
                    <a:pt x="0" y="1047624"/>
                  </a:lnTo>
                  <a:lnTo>
                    <a:pt x="2117" y="1056408"/>
                  </a:lnTo>
                  <a:lnTo>
                    <a:pt x="24864" y="1079795"/>
                  </a:lnTo>
                  <a:lnTo>
                    <a:pt x="60666" y="1102115"/>
                  </a:lnTo>
                  <a:lnTo>
                    <a:pt x="109770" y="1102115"/>
                  </a:lnTo>
                  <a:lnTo>
                    <a:pt x="89639" y="1092744"/>
                  </a:lnTo>
                  <a:lnTo>
                    <a:pt x="45812" y="1067718"/>
                  </a:lnTo>
                  <a:lnTo>
                    <a:pt x="22564" y="1046293"/>
                  </a:lnTo>
                  <a:lnTo>
                    <a:pt x="23155" y="1037954"/>
                  </a:lnTo>
                  <a:lnTo>
                    <a:pt x="27530" y="1019065"/>
                  </a:lnTo>
                  <a:lnTo>
                    <a:pt x="46262" y="953809"/>
                  </a:lnTo>
                  <a:lnTo>
                    <a:pt x="59935" y="909526"/>
                  </a:lnTo>
                  <a:lnTo>
                    <a:pt x="76022" y="858864"/>
                  </a:lnTo>
                  <a:lnTo>
                    <a:pt x="94182" y="802865"/>
                  </a:lnTo>
                  <a:lnTo>
                    <a:pt x="114073" y="742571"/>
                  </a:lnTo>
                  <a:lnTo>
                    <a:pt x="135351" y="679025"/>
                  </a:lnTo>
                  <a:lnTo>
                    <a:pt x="157675" y="613270"/>
                  </a:lnTo>
                  <a:lnTo>
                    <a:pt x="180702" y="546349"/>
                  </a:lnTo>
                  <a:lnTo>
                    <a:pt x="204090" y="479303"/>
                  </a:lnTo>
                  <a:lnTo>
                    <a:pt x="227497" y="413176"/>
                  </a:lnTo>
                  <a:lnTo>
                    <a:pt x="250581" y="349010"/>
                  </a:lnTo>
                  <a:lnTo>
                    <a:pt x="272998" y="287847"/>
                  </a:lnTo>
                  <a:lnTo>
                    <a:pt x="294408" y="230730"/>
                  </a:lnTo>
                  <a:lnTo>
                    <a:pt x="314467" y="178702"/>
                  </a:lnTo>
                  <a:lnTo>
                    <a:pt x="332833" y="132805"/>
                  </a:lnTo>
                  <a:lnTo>
                    <a:pt x="349165" y="94083"/>
                  </a:lnTo>
                  <a:lnTo>
                    <a:pt x="374354" y="42329"/>
                  </a:lnTo>
                  <a:lnTo>
                    <a:pt x="396579" y="21805"/>
                  </a:lnTo>
                  <a:lnTo>
                    <a:pt x="400752" y="21805"/>
                  </a:lnTo>
                  <a:lnTo>
                    <a:pt x="401151" y="20688"/>
                  </a:lnTo>
                  <a:lnTo>
                    <a:pt x="472058" y="20688"/>
                  </a:lnTo>
                  <a:lnTo>
                    <a:pt x="421725" y="5118"/>
                  </a:lnTo>
                  <a:lnTo>
                    <a:pt x="414359" y="2540"/>
                  </a:lnTo>
                  <a:lnTo>
                    <a:pt x="406612" y="1104"/>
                  </a:lnTo>
                  <a:lnTo>
                    <a:pt x="398865" y="863"/>
                  </a:lnTo>
                  <a:lnTo>
                    <a:pt x="400516" y="50"/>
                  </a:lnTo>
                  <a:lnTo>
                    <a:pt x="396452" y="0"/>
                  </a:lnTo>
                  <a:close/>
                </a:path>
                <a:path w="678180" h="1102359">
                  <a:moveTo>
                    <a:pt x="472058" y="20688"/>
                  </a:moveTo>
                  <a:lnTo>
                    <a:pt x="401151" y="20688"/>
                  </a:lnTo>
                  <a:lnTo>
                    <a:pt x="406739" y="20929"/>
                  </a:lnTo>
                  <a:lnTo>
                    <a:pt x="412454" y="22110"/>
                  </a:lnTo>
                  <a:lnTo>
                    <a:pt x="417661" y="24130"/>
                  </a:lnTo>
                  <a:lnTo>
                    <a:pt x="641816" y="93306"/>
                  </a:lnTo>
                  <a:lnTo>
                    <a:pt x="647531" y="94424"/>
                  </a:lnTo>
                  <a:lnTo>
                    <a:pt x="652738" y="97497"/>
                  </a:lnTo>
                  <a:lnTo>
                    <a:pt x="656548" y="102006"/>
                  </a:lnTo>
                  <a:lnTo>
                    <a:pt x="659342" y="108458"/>
                  </a:lnTo>
                  <a:lnTo>
                    <a:pt x="659342" y="115785"/>
                  </a:lnTo>
                  <a:lnTo>
                    <a:pt x="656548" y="122237"/>
                  </a:lnTo>
                  <a:lnTo>
                    <a:pt x="650282" y="144052"/>
                  </a:lnTo>
                  <a:lnTo>
                    <a:pt x="627874" y="216389"/>
                  </a:lnTo>
                  <a:lnTo>
                    <a:pt x="612560" y="264453"/>
                  </a:lnTo>
                  <a:lnTo>
                    <a:pt x="595061" y="318810"/>
                  </a:lnTo>
                  <a:lnTo>
                    <a:pt x="575790" y="378232"/>
                  </a:lnTo>
                  <a:lnTo>
                    <a:pt x="555163" y="441491"/>
                  </a:lnTo>
                  <a:lnTo>
                    <a:pt x="533595" y="507358"/>
                  </a:lnTo>
                  <a:lnTo>
                    <a:pt x="489294" y="642004"/>
                  </a:lnTo>
                  <a:lnTo>
                    <a:pt x="446208" y="772345"/>
                  </a:lnTo>
                  <a:lnTo>
                    <a:pt x="376955" y="980805"/>
                  </a:lnTo>
                  <a:lnTo>
                    <a:pt x="357427" y="1039273"/>
                  </a:lnTo>
                  <a:lnTo>
                    <a:pt x="340365" y="1087155"/>
                  </a:lnTo>
                  <a:lnTo>
                    <a:pt x="334628" y="1102115"/>
                  </a:lnTo>
                  <a:lnTo>
                    <a:pt x="356630" y="1102115"/>
                  </a:lnTo>
                  <a:lnTo>
                    <a:pt x="371941" y="1060655"/>
                  </a:lnTo>
                  <a:lnTo>
                    <a:pt x="408889" y="950672"/>
                  </a:lnTo>
                  <a:lnTo>
                    <a:pt x="463793" y="785635"/>
                  </a:lnTo>
                  <a:lnTo>
                    <a:pt x="507005" y="655043"/>
                  </a:lnTo>
                  <a:lnTo>
                    <a:pt x="551560" y="519659"/>
                  </a:lnTo>
                  <a:lnTo>
                    <a:pt x="573285" y="453294"/>
                  </a:lnTo>
                  <a:lnTo>
                    <a:pt x="594078" y="389480"/>
                  </a:lnTo>
                  <a:lnTo>
                    <a:pt x="613516" y="329465"/>
                  </a:lnTo>
                  <a:lnTo>
                    <a:pt x="631177" y="274500"/>
                  </a:lnTo>
                  <a:lnTo>
                    <a:pt x="646639" y="225834"/>
                  </a:lnTo>
                  <a:lnTo>
                    <a:pt x="659478" y="184716"/>
                  </a:lnTo>
                  <a:lnTo>
                    <a:pt x="675598" y="130124"/>
                  </a:lnTo>
                  <a:lnTo>
                    <a:pt x="677965" y="110502"/>
                  </a:lnTo>
                  <a:lnTo>
                    <a:pt x="676151" y="101024"/>
                  </a:lnTo>
                  <a:lnTo>
                    <a:pt x="646007" y="74498"/>
                  </a:lnTo>
                  <a:lnTo>
                    <a:pt x="472058" y="20688"/>
                  </a:lnTo>
                  <a:close/>
                </a:path>
                <a:path w="678180" h="1102359">
                  <a:moveTo>
                    <a:pt x="450554" y="109054"/>
                  </a:moveTo>
                  <a:lnTo>
                    <a:pt x="427497" y="139395"/>
                  </a:lnTo>
                  <a:lnTo>
                    <a:pt x="425789" y="150964"/>
                  </a:lnTo>
                  <a:lnTo>
                    <a:pt x="428341" y="161492"/>
                  </a:lnTo>
                  <a:lnTo>
                    <a:pt x="434203" y="170232"/>
                  </a:lnTo>
                  <a:lnTo>
                    <a:pt x="442684" y="176469"/>
                  </a:lnTo>
                  <a:lnTo>
                    <a:pt x="453094" y="179489"/>
                  </a:lnTo>
                  <a:lnTo>
                    <a:pt x="455126" y="179489"/>
                  </a:lnTo>
                  <a:lnTo>
                    <a:pt x="455380" y="180098"/>
                  </a:lnTo>
                  <a:lnTo>
                    <a:pt x="457868" y="180098"/>
                  </a:lnTo>
                  <a:lnTo>
                    <a:pt x="460206" y="179705"/>
                  </a:lnTo>
                  <a:lnTo>
                    <a:pt x="462492" y="178879"/>
                  </a:lnTo>
                  <a:lnTo>
                    <a:pt x="466302" y="176771"/>
                  </a:lnTo>
                  <a:lnTo>
                    <a:pt x="469731" y="173799"/>
                  </a:lnTo>
                  <a:lnTo>
                    <a:pt x="472398" y="170180"/>
                  </a:lnTo>
                  <a:lnTo>
                    <a:pt x="477605" y="164172"/>
                  </a:lnTo>
                  <a:lnTo>
                    <a:pt x="481610" y="157835"/>
                  </a:lnTo>
                  <a:lnTo>
                    <a:pt x="453983" y="157835"/>
                  </a:lnTo>
                  <a:lnTo>
                    <a:pt x="450427" y="156870"/>
                  </a:lnTo>
                  <a:lnTo>
                    <a:pt x="447760" y="153936"/>
                  </a:lnTo>
                  <a:lnTo>
                    <a:pt x="447338" y="150964"/>
                  </a:lnTo>
                  <a:lnTo>
                    <a:pt x="447294" y="149948"/>
                  </a:lnTo>
                  <a:lnTo>
                    <a:pt x="448014" y="143090"/>
                  </a:lnTo>
                  <a:lnTo>
                    <a:pt x="450554" y="136131"/>
                  </a:lnTo>
                  <a:lnTo>
                    <a:pt x="454745" y="130124"/>
                  </a:lnTo>
                  <a:lnTo>
                    <a:pt x="485306" y="130124"/>
                  </a:lnTo>
                  <a:lnTo>
                    <a:pt x="483701" y="127292"/>
                  </a:lnTo>
                  <a:lnTo>
                    <a:pt x="477631" y="120330"/>
                  </a:lnTo>
                  <a:lnTo>
                    <a:pt x="470286" y="114868"/>
                  </a:lnTo>
                  <a:lnTo>
                    <a:pt x="461966" y="111068"/>
                  </a:lnTo>
                  <a:lnTo>
                    <a:pt x="452967" y="109093"/>
                  </a:lnTo>
                  <a:lnTo>
                    <a:pt x="450554" y="109054"/>
                  </a:lnTo>
                  <a:close/>
                </a:path>
                <a:path w="678180" h="1102359">
                  <a:moveTo>
                    <a:pt x="485306" y="130124"/>
                  </a:moveTo>
                  <a:lnTo>
                    <a:pt x="454745" y="130124"/>
                  </a:lnTo>
                  <a:lnTo>
                    <a:pt x="458809" y="131724"/>
                  </a:lnTo>
                  <a:lnTo>
                    <a:pt x="462388" y="134239"/>
                  </a:lnTo>
                  <a:lnTo>
                    <a:pt x="465286" y="137414"/>
                  </a:lnTo>
                  <a:lnTo>
                    <a:pt x="465413" y="138684"/>
                  </a:lnTo>
                  <a:lnTo>
                    <a:pt x="465413" y="139979"/>
                  </a:lnTo>
                  <a:lnTo>
                    <a:pt x="465286" y="141249"/>
                  </a:lnTo>
                  <a:lnTo>
                    <a:pt x="463000" y="146164"/>
                  </a:lnTo>
                  <a:lnTo>
                    <a:pt x="459825" y="150685"/>
                  </a:lnTo>
                  <a:lnTo>
                    <a:pt x="456142" y="154609"/>
                  </a:lnTo>
                  <a:lnTo>
                    <a:pt x="454472" y="156870"/>
                  </a:lnTo>
                  <a:lnTo>
                    <a:pt x="453983" y="157835"/>
                  </a:lnTo>
                  <a:lnTo>
                    <a:pt x="481610" y="157835"/>
                  </a:lnTo>
                  <a:lnTo>
                    <a:pt x="481923" y="157340"/>
                  </a:lnTo>
                  <a:lnTo>
                    <a:pt x="484844" y="149948"/>
                  </a:lnTo>
                  <a:lnTo>
                    <a:pt x="488019" y="142633"/>
                  </a:lnTo>
                  <a:lnTo>
                    <a:pt x="487623" y="134213"/>
                  </a:lnTo>
                  <a:lnTo>
                    <a:pt x="485306" y="130124"/>
                  </a:lnTo>
                  <a:close/>
                </a:path>
                <a:path w="678180" h="1102359">
                  <a:moveTo>
                    <a:pt x="400752" y="21805"/>
                  </a:moveTo>
                  <a:lnTo>
                    <a:pt x="398738" y="21805"/>
                  </a:lnTo>
                  <a:lnTo>
                    <a:pt x="400643" y="22110"/>
                  </a:lnTo>
                  <a:lnTo>
                    <a:pt x="400752" y="21805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25674" y="6848635"/>
              <a:ext cx="24765" cy="9525"/>
            </a:xfrm>
            <a:custGeom>
              <a:avLst/>
              <a:gdLst/>
              <a:ahLst/>
              <a:cxnLst/>
              <a:rect l="l" t="t" r="r" b="b"/>
              <a:pathLst>
                <a:path w="24764" h="9525">
                  <a:moveTo>
                    <a:pt x="0" y="0"/>
                  </a:moveTo>
                  <a:lnTo>
                    <a:pt x="24681" y="9363"/>
                  </a:lnTo>
                </a:path>
              </a:pathLst>
            </a:custGeom>
            <a:ln w="21447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86051" y="5940336"/>
              <a:ext cx="398145" cy="879475"/>
            </a:xfrm>
            <a:custGeom>
              <a:avLst/>
              <a:gdLst/>
              <a:ahLst/>
              <a:cxnLst/>
              <a:rect l="l" t="t" r="r" b="b"/>
              <a:pathLst>
                <a:path w="398144" h="879475">
                  <a:moveTo>
                    <a:pt x="0" y="838203"/>
                  </a:moveTo>
                  <a:lnTo>
                    <a:pt x="100584" y="879351"/>
                  </a:lnTo>
                </a:path>
                <a:path w="398144" h="879475">
                  <a:moveTo>
                    <a:pt x="82296" y="795522"/>
                  </a:moveTo>
                  <a:lnTo>
                    <a:pt x="126492" y="812289"/>
                  </a:lnTo>
                </a:path>
                <a:path w="398144" h="879475">
                  <a:moveTo>
                    <a:pt x="42672" y="725424"/>
                  </a:moveTo>
                  <a:lnTo>
                    <a:pt x="143256" y="766572"/>
                  </a:lnTo>
                </a:path>
                <a:path w="398144" h="879475">
                  <a:moveTo>
                    <a:pt x="124968" y="682752"/>
                  </a:moveTo>
                  <a:lnTo>
                    <a:pt x="167640" y="699516"/>
                  </a:lnTo>
                </a:path>
                <a:path w="398144" h="879475">
                  <a:moveTo>
                    <a:pt x="83819" y="612648"/>
                  </a:moveTo>
                  <a:lnTo>
                    <a:pt x="184404" y="653796"/>
                  </a:lnTo>
                </a:path>
                <a:path w="398144" h="879475">
                  <a:moveTo>
                    <a:pt x="166116" y="569976"/>
                  </a:moveTo>
                  <a:lnTo>
                    <a:pt x="210312" y="586740"/>
                  </a:lnTo>
                </a:path>
                <a:path w="398144" h="879475">
                  <a:moveTo>
                    <a:pt x="124968" y="499872"/>
                  </a:moveTo>
                  <a:lnTo>
                    <a:pt x="227075" y="541020"/>
                  </a:lnTo>
                </a:path>
                <a:path w="398144" h="879475">
                  <a:moveTo>
                    <a:pt x="204216" y="457212"/>
                  </a:moveTo>
                  <a:lnTo>
                    <a:pt x="248412" y="472452"/>
                  </a:lnTo>
                </a:path>
                <a:path w="398144" h="879475">
                  <a:moveTo>
                    <a:pt x="161544" y="387096"/>
                  </a:moveTo>
                  <a:lnTo>
                    <a:pt x="262128" y="429768"/>
                  </a:lnTo>
                </a:path>
                <a:path w="398144" h="879475">
                  <a:moveTo>
                    <a:pt x="237744" y="342900"/>
                  </a:moveTo>
                  <a:lnTo>
                    <a:pt x="280416" y="359664"/>
                  </a:lnTo>
                </a:path>
                <a:path w="398144" h="879475">
                  <a:moveTo>
                    <a:pt x="196596" y="269748"/>
                  </a:moveTo>
                  <a:lnTo>
                    <a:pt x="298704" y="310896"/>
                  </a:lnTo>
                </a:path>
                <a:path w="398144" h="879475">
                  <a:moveTo>
                    <a:pt x="274319" y="234708"/>
                  </a:moveTo>
                  <a:lnTo>
                    <a:pt x="318516" y="249948"/>
                  </a:lnTo>
                </a:path>
                <a:path w="398144" h="879475">
                  <a:moveTo>
                    <a:pt x="230124" y="155448"/>
                  </a:moveTo>
                  <a:lnTo>
                    <a:pt x="330707" y="198120"/>
                  </a:lnTo>
                </a:path>
                <a:path w="398144" h="879475">
                  <a:moveTo>
                    <a:pt x="310896" y="112776"/>
                  </a:moveTo>
                  <a:lnTo>
                    <a:pt x="355092" y="129540"/>
                  </a:lnTo>
                </a:path>
                <a:path w="398144" h="879475">
                  <a:moveTo>
                    <a:pt x="271272" y="44196"/>
                  </a:moveTo>
                  <a:lnTo>
                    <a:pt x="371856" y="85343"/>
                  </a:lnTo>
                </a:path>
                <a:path w="398144" h="879475">
                  <a:moveTo>
                    <a:pt x="353568" y="0"/>
                  </a:moveTo>
                  <a:lnTo>
                    <a:pt x="397763" y="16764"/>
                  </a:lnTo>
                </a:path>
              </a:pathLst>
            </a:custGeom>
            <a:ln w="21447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17" y="123189"/>
              <a:ext cx="1127791" cy="89159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727" y="4826043"/>
              <a:ext cx="1233040" cy="190647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4737385" y="1013586"/>
              <a:ext cx="405130" cy="353695"/>
            </a:xfrm>
            <a:custGeom>
              <a:avLst/>
              <a:gdLst/>
              <a:ahLst/>
              <a:cxnLst/>
              <a:rect l="l" t="t" r="r" b="b"/>
              <a:pathLst>
                <a:path w="405129" h="353694">
                  <a:moveTo>
                    <a:pt x="311118" y="0"/>
                  </a:moveTo>
                  <a:lnTo>
                    <a:pt x="270952" y="1404"/>
                  </a:lnTo>
                  <a:lnTo>
                    <a:pt x="232013" y="9810"/>
                  </a:lnTo>
                  <a:lnTo>
                    <a:pt x="195193" y="24931"/>
                  </a:lnTo>
                  <a:lnTo>
                    <a:pt x="161385" y="46482"/>
                  </a:lnTo>
                  <a:lnTo>
                    <a:pt x="124063" y="79105"/>
                  </a:lnTo>
                  <a:lnTo>
                    <a:pt x="89503" y="114680"/>
                  </a:lnTo>
                  <a:lnTo>
                    <a:pt x="52653" y="157043"/>
                  </a:lnTo>
                  <a:lnTo>
                    <a:pt x="20577" y="205954"/>
                  </a:lnTo>
                  <a:lnTo>
                    <a:pt x="2401" y="248290"/>
                  </a:lnTo>
                  <a:lnTo>
                    <a:pt x="0" y="264779"/>
                  </a:lnTo>
                  <a:lnTo>
                    <a:pt x="789" y="281433"/>
                  </a:lnTo>
                  <a:lnTo>
                    <a:pt x="27654" y="323850"/>
                  </a:lnTo>
                  <a:lnTo>
                    <a:pt x="86715" y="349527"/>
                  </a:lnTo>
                  <a:lnTo>
                    <a:pt x="115998" y="353218"/>
                  </a:lnTo>
                  <a:lnTo>
                    <a:pt x="145401" y="350670"/>
                  </a:lnTo>
                  <a:lnTo>
                    <a:pt x="181498" y="337335"/>
                  </a:lnTo>
                  <a:lnTo>
                    <a:pt x="202787" y="321690"/>
                  </a:lnTo>
                  <a:lnTo>
                    <a:pt x="221688" y="307080"/>
                  </a:lnTo>
                  <a:lnTo>
                    <a:pt x="259205" y="276810"/>
                  </a:lnTo>
                  <a:lnTo>
                    <a:pt x="310364" y="230876"/>
                  </a:lnTo>
                  <a:lnTo>
                    <a:pt x="340169" y="197850"/>
                  </a:lnTo>
                  <a:lnTo>
                    <a:pt x="366688" y="162133"/>
                  </a:lnTo>
                  <a:lnTo>
                    <a:pt x="389731" y="123951"/>
                  </a:lnTo>
                  <a:lnTo>
                    <a:pt x="405126" y="73606"/>
                  </a:lnTo>
                  <a:lnTo>
                    <a:pt x="404590" y="55879"/>
                  </a:lnTo>
                  <a:lnTo>
                    <a:pt x="391771" y="30396"/>
                  </a:lnTo>
                  <a:lnTo>
                    <a:pt x="368236" y="13462"/>
                  </a:lnTo>
                  <a:lnTo>
                    <a:pt x="339510" y="3766"/>
                  </a:lnTo>
                  <a:lnTo>
                    <a:pt x="311118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696253" y="972438"/>
              <a:ext cx="405130" cy="353695"/>
            </a:xfrm>
            <a:custGeom>
              <a:avLst/>
              <a:gdLst/>
              <a:ahLst/>
              <a:cxnLst/>
              <a:rect l="l" t="t" r="r" b="b"/>
              <a:pathLst>
                <a:path w="405129" h="353694">
                  <a:moveTo>
                    <a:pt x="310848" y="0"/>
                  </a:moveTo>
                  <a:lnTo>
                    <a:pt x="270758" y="1408"/>
                  </a:lnTo>
                  <a:lnTo>
                    <a:pt x="231870" y="9842"/>
                  </a:lnTo>
                  <a:lnTo>
                    <a:pt x="195101" y="25038"/>
                  </a:lnTo>
                  <a:lnTo>
                    <a:pt x="161369" y="46736"/>
                  </a:lnTo>
                  <a:lnTo>
                    <a:pt x="123983" y="79184"/>
                  </a:lnTo>
                  <a:lnTo>
                    <a:pt x="89360" y="114681"/>
                  </a:lnTo>
                  <a:lnTo>
                    <a:pt x="52458" y="157047"/>
                  </a:lnTo>
                  <a:lnTo>
                    <a:pt x="20486" y="206061"/>
                  </a:lnTo>
                  <a:lnTo>
                    <a:pt x="2434" y="248449"/>
                  </a:lnTo>
                  <a:lnTo>
                    <a:pt x="0" y="264842"/>
                  </a:lnTo>
                  <a:lnTo>
                    <a:pt x="684" y="281402"/>
                  </a:lnTo>
                  <a:lnTo>
                    <a:pt x="27670" y="323818"/>
                  </a:lnTo>
                  <a:lnTo>
                    <a:pt x="86752" y="349583"/>
                  </a:lnTo>
                  <a:lnTo>
                    <a:pt x="115998" y="353218"/>
                  </a:lnTo>
                  <a:lnTo>
                    <a:pt x="145387" y="350710"/>
                  </a:lnTo>
                  <a:lnTo>
                    <a:pt x="181445" y="337462"/>
                  </a:lnTo>
                  <a:lnTo>
                    <a:pt x="202644" y="321818"/>
                  </a:lnTo>
                  <a:lnTo>
                    <a:pt x="221581" y="307224"/>
                  </a:lnTo>
                  <a:lnTo>
                    <a:pt x="259026" y="276848"/>
                  </a:lnTo>
                  <a:lnTo>
                    <a:pt x="310225" y="230929"/>
                  </a:lnTo>
                  <a:lnTo>
                    <a:pt x="340058" y="197866"/>
                  </a:lnTo>
                  <a:lnTo>
                    <a:pt x="366652" y="162135"/>
                  </a:lnTo>
                  <a:lnTo>
                    <a:pt x="389842" y="123951"/>
                  </a:lnTo>
                  <a:lnTo>
                    <a:pt x="405112" y="73606"/>
                  </a:lnTo>
                  <a:lnTo>
                    <a:pt x="404574" y="55880"/>
                  </a:lnTo>
                  <a:lnTo>
                    <a:pt x="391626" y="30396"/>
                  </a:lnTo>
                  <a:lnTo>
                    <a:pt x="368045" y="13462"/>
                  </a:lnTo>
                  <a:lnTo>
                    <a:pt x="339298" y="3766"/>
                  </a:lnTo>
                  <a:lnTo>
                    <a:pt x="310848" y="0"/>
                  </a:lnTo>
                  <a:close/>
                </a:path>
              </a:pathLst>
            </a:custGeom>
            <a:solidFill>
              <a:srgbClr val="EB8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696253" y="972438"/>
              <a:ext cx="405130" cy="353695"/>
            </a:xfrm>
            <a:custGeom>
              <a:avLst/>
              <a:gdLst/>
              <a:ahLst/>
              <a:cxnLst/>
              <a:rect l="l" t="t" r="r" b="b"/>
              <a:pathLst>
                <a:path w="405129" h="353694">
                  <a:moveTo>
                    <a:pt x="389842" y="123951"/>
                  </a:moveTo>
                  <a:lnTo>
                    <a:pt x="366652" y="162135"/>
                  </a:lnTo>
                  <a:lnTo>
                    <a:pt x="340058" y="197866"/>
                  </a:lnTo>
                  <a:lnTo>
                    <a:pt x="310225" y="230929"/>
                  </a:lnTo>
                  <a:lnTo>
                    <a:pt x="277320" y="261112"/>
                  </a:lnTo>
                  <a:lnTo>
                    <a:pt x="240411" y="292226"/>
                  </a:lnTo>
                  <a:lnTo>
                    <a:pt x="202644" y="321818"/>
                  </a:lnTo>
                  <a:lnTo>
                    <a:pt x="195784" y="327366"/>
                  </a:lnTo>
                  <a:lnTo>
                    <a:pt x="145387" y="350710"/>
                  </a:lnTo>
                  <a:lnTo>
                    <a:pt x="115998" y="353218"/>
                  </a:lnTo>
                  <a:lnTo>
                    <a:pt x="86752" y="349583"/>
                  </a:lnTo>
                  <a:lnTo>
                    <a:pt x="42350" y="333228"/>
                  </a:lnTo>
                  <a:lnTo>
                    <a:pt x="4524" y="297688"/>
                  </a:lnTo>
                  <a:lnTo>
                    <a:pt x="0" y="264842"/>
                  </a:lnTo>
                  <a:lnTo>
                    <a:pt x="2434" y="248449"/>
                  </a:lnTo>
                  <a:lnTo>
                    <a:pt x="20486" y="206061"/>
                  </a:lnTo>
                  <a:lnTo>
                    <a:pt x="52458" y="157047"/>
                  </a:lnTo>
                  <a:lnTo>
                    <a:pt x="89360" y="114681"/>
                  </a:lnTo>
                  <a:lnTo>
                    <a:pt x="123983" y="79184"/>
                  </a:lnTo>
                  <a:lnTo>
                    <a:pt x="161369" y="46736"/>
                  </a:lnTo>
                  <a:lnTo>
                    <a:pt x="195101" y="25038"/>
                  </a:lnTo>
                  <a:lnTo>
                    <a:pt x="231870" y="9842"/>
                  </a:lnTo>
                  <a:lnTo>
                    <a:pt x="270758" y="1408"/>
                  </a:lnTo>
                  <a:lnTo>
                    <a:pt x="310848" y="0"/>
                  </a:lnTo>
                  <a:lnTo>
                    <a:pt x="339298" y="3766"/>
                  </a:lnTo>
                  <a:lnTo>
                    <a:pt x="368045" y="13462"/>
                  </a:lnTo>
                  <a:lnTo>
                    <a:pt x="391626" y="30396"/>
                  </a:lnTo>
                  <a:lnTo>
                    <a:pt x="404574" y="55880"/>
                  </a:lnTo>
                  <a:lnTo>
                    <a:pt x="405112" y="73606"/>
                  </a:lnTo>
                  <a:lnTo>
                    <a:pt x="402780" y="91106"/>
                  </a:lnTo>
                  <a:lnTo>
                    <a:pt x="397662" y="108011"/>
                  </a:lnTo>
                  <a:lnTo>
                    <a:pt x="389842" y="123951"/>
                  </a:lnTo>
                  <a:close/>
                </a:path>
              </a:pathLst>
            </a:custGeom>
            <a:ln w="17805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8164" y="1081575"/>
              <a:ext cx="206161" cy="1619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685553" y="1077213"/>
              <a:ext cx="299085" cy="259079"/>
            </a:xfrm>
            <a:custGeom>
              <a:avLst/>
              <a:gdLst/>
              <a:ahLst/>
              <a:cxnLst/>
              <a:rect l="l" t="t" r="r" b="b"/>
              <a:pathLst>
                <a:path w="299085" h="259080">
                  <a:moveTo>
                    <a:pt x="102727" y="0"/>
                  </a:moveTo>
                  <a:lnTo>
                    <a:pt x="95234" y="0"/>
                  </a:lnTo>
                  <a:lnTo>
                    <a:pt x="54951" y="46378"/>
                  </a:lnTo>
                  <a:lnTo>
                    <a:pt x="21836" y="97004"/>
                  </a:lnTo>
                  <a:lnTo>
                    <a:pt x="2645" y="142154"/>
                  </a:lnTo>
                  <a:lnTo>
                    <a:pt x="0" y="160575"/>
                  </a:lnTo>
                  <a:lnTo>
                    <a:pt x="998" y="179163"/>
                  </a:lnTo>
                  <a:lnTo>
                    <a:pt x="30797" y="226980"/>
                  </a:lnTo>
                  <a:lnTo>
                    <a:pt x="65516" y="244601"/>
                  </a:lnTo>
                  <a:lnTo>
                    <a:pt x="117326" y="257942"/>
                  </a:lnTo>
                  <a:lnTo>
                    <a:pt x="135239" y="259080"/>
                  </a:lnTo>
                  <a:lnTo>
                    <a:pt x="149238" y="257847"/>
                  </a:lnTo>
                  <a:lnTo>
                    <a:pt x="188833" y="244221"/>
                  </a:lnTo>
                  <a:lnTo>
                    <a:pt x="257651" y="193230"/>
                  </a:lnTo>
                  <a:lnTo>
                    <a:pt x="294497" y="162433"/>
                  </a:lnTo>
                  <a:lnTo>
                    <a:pt x="298561" y="155956"/>
                  </a:lnTo>
                  <a:lnTo>
                    <a:pt x="294497" y="139826"/>
                  </a:lnTo>
                  <a:lnTo>
                    <a:pt x="282813" y="83820"/>
                  </a:lnTo>
                  <a:lnTo>
                    <a:pt x="249285" y="54356"/>
                  </a:lnTo>
                  <a:lnTo>
                    <a:pt x="246491" y="52197"/>
                  </a:lnTo>
                  <a:lnTo>
                    <a:pt x="102727" y="0"/>
                  </a:lnTo>
                  <a:close/>
                </a:path>
              </a:pathLst>
            </a:custGeom>
            <a:solidFill>
              <a:srgbClr val="62D1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674934" y="1061974"/>
              <a:ext cx="321945" cy="283845"/>
            </a:xfrm>
            <a:custGeom>
              <a:avLst/>
              <a:gdLst/>
              <a:ahLst/>
              <a:cxnLst/>
              <a:rect l="l" t="t" r="r" b="b"/>
              <a:pathLst>
                <a:path w="321945" h="283844">
                  <a:moveTo>
                    <a:pt x="104075" y="0"/>
                  </a:moveTo>
                  <a:lnTo>
                    <a:pt x="77151" y="30479"/>
                  </a:lnTo>
                  <a:lnTo>
                    <a:pt x="38591" y="79327"/>
                  </a:lnTo>
                  <a:lnTo>
                    <a:pt x="9460" y="134365"/>
                  </a:lnTo>
                  <a:lnTo>
                    <a:pt x="0" y="174116"/>
                  </a:lnTo>
                  <a:lnTo>
                    <a:pt x="52" y="176529"/>
                  </a:lnTo>
                  <a:lnTo>
                    <a:pt x="6412" y="215391"/>
                  </a:lnTo>
                  <a:lnTo>
                    <a:pt x="33765" y="248396"/>
                  </a:lnTo>
                  <a:lnTo>
                    <a:pt x="71690" y="268350"/>
                  </a:lnTo>
                  <a:lnTo>
                    <a:pt x="126179" y="282209"/>
                  </a:lnTo>
                  <a:lnTo>
                    <a:pt x="144969" y="283463"/>
                  </a:lnTo>
                  <a:lnTo>
                    <a:pt x="160229" y="282781"/>
                  </a:lnTo>
                  <a:lnTo>
                    <a:pt x="203770" y="269493"/>
                  </a:lnTo>
                  <a:lnTo>
                    <a:pt x="214714" y="263016"/>
                  </a:lnTo>
                  <a:lnTo>
                    <a:pt x="144969" y="263016"/>
                  </a:lnTo>
                  <a:lnTo>
                    <a:pt x="128082" y="261802"/>
                  </a:lnTo>
                  <a:lnTo>
                    <a:pt x="79183" y="249300"/>
                  </a:lnTo>
                  <a:lnTo>
                    <a:pt x="35481" y="221333"/>
                  </a:lnTo>
                  <a:lnTo>
                    <a:pt x="20509" y="174116"/>
                  </a:lnTo>
                  <a:lnTo>
                    <a:pt x="22938" y="157666"/>
                  </a:lnTo>
                  <a:lnTo>
                    <a:pt x="41044" y="115236"/>
                  </a:lnTo>
                  <a:lnTo>
                    <a:pt x="73016" y="66135"/>
                  </a:lnTo>
                  <a:lnTo>
                    <a:pt x="109917" y="23749"/>
                  </a:lnTo>
                  <a:lnTo>
                    <a:pt x="158381" y="23749"/>
                  </a:lnTo>
                  <a:lnTo>
                    <a:pt x="104837" y="4317"/>
                  </a:lnTo>
                  <a:lnTo>
                    <a:pt x="104075" y="0"/>
                  </a:lnTo>
                  <a:close/>
                </a:path>
                <a:path w="321945" h="283844">
                  <a:moveTo>
                    <a:pt x="158381" y="23749"/>
                  </a:moveTo>
                  <a:lnTo>
                    <a:pt x="109917" y="23749"/>
                  </a:lnTo>
                  <a:lnTo>
                    <a:pt x="110552" y="26542"/>
                  </a:lnTo>
                  <a:lnTo>
                    <a:pt x="252157" y="78104"/>
                  </a:lnTo>
                  <a:lnTo>
                    <a:pt x="253427" y="78993"/>
                  </a:lnTo>
                  <a:lnTo>
                    <a:pt x="277557" y="99313"/>
                  </a:lnTo>
                  <a:lnTo>
                    <a:pt x="280351" y="101726"/>
                  </a:lnTo>
                  <a:lnTo>
                    <a:pt x="284415" y="105410"/>
                  </a:lnTo>
                  <a:lnTo>
                    <a:pt x="290638" y="135762"/>
                  </a:lnTo>
                  <a:lnTo>
                    <a:pt x="295337" y="158114"/>
                  </a:lnTo>
                  <a:lnTo>
                    <a:pt x="298004" y="168783"/>
                  </a:lnTo>
                  <a:lnTo>
                    <a:pt x="298004" y="170434"/>
                  </a:lnTo>
                  <a:lnTo>
                    <a:pt x="279708" y="186225"/>
                  </a:lnTo>
                  <a:lnTo>
                    <a:pt x="261079" y="201612"/>
                  </a:lnTo>
                  <a:lnTo>
                    <a:pt x="242212" y="216618"/>
                  </a:lnTo>
                  <a:lnTo>
                    <a:pt x="223201" y="231266"/>
                  </a:lnTo>
                  <a:lnTo>
                    <a:pt x="216395" y="236761"/>
                  </a:lnTo>
                  <a:lnTo>
                    <a:pt x="182688" y="256623"/>
                  </a:lnTo>
                  <a:lnTo>
                    <a:pt x="144969" y="263016"/>
                  </a:lnTo>
                  <a:lnTo>
                    <a:pt x="214714" y="263016"/>
                  </a:lnTo>
                  <a:lnTo>
                    <a:pt x="220153" y="259492"/>
                  </a:lnTo>
                  <a:lnTo>
                    <a:pt x="227916" y="253849"/>
                  </a:lnTo>
                  <a:lnTo>
                    <a:pt x="235393" y="247776"/>
                  </a:lnTo>
                  <a:lnTo>
                    <a:pt x="255066" y="232586"/>
                  </a:lnTo>
                  <a:lnTo>
                    <a:pt x="274287" y="217217"/>
                  </a:lnTo>
                  <a:lnTo>
                    <a:pt x="293079" y="201539"/>
                  </a:lnTo>
                  <a:lnTo>
                    <a:pt x="311466" y="185420"/>
                  </a:lnTo>
                  <a:lnTo>
                    <a:pt x="321372" y="176529"/>
                  </a:lnTo>
                  <a:lnTo>
                    <a:pt x="317181" y="164211"/>
                  </a:lnTo>
                  <a:lnTo>
                    <a:pt x="314387" y="153162"/>
                  </a:lnTo>
                  <a:lnTo>
                    <a:pt x="303592" y="101091"/>
                  </a:lnTo>
                  <a:lnTo>
                    <a:pt x="302195" y="94614"/>
                  </a:lnTo>
                  <a:lnTo>
                    <a:pt x="297002" y="89947"/>
                  </a:lnTo>
                  <a:lnTo>
                    <a:pt x="293051" y="86613"/>
                  </a:lnTo>
                  <a:lnTo>
                    <a:pt x="290003" y="83947"/>
                  </a:lnTo>
                  <a:lnTo>
                    <a:pt x="266127" y="63626"/>
                  </a:lnTo>
                  <a:lnTo>
                    <a:pt x="264984" y="62611"/>
                  </a:lnTo>
                  <a:lnTo>
                    <a:pt x="262317" y="60451"/>
                  </a:lnTo>
                  <a:lnTo>
                    <a:pt x="259269" y="60451"/>
                  </a:lnTo>
                  <a:lnTo>
                    <a:pt x="158381" y="23749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42560" y="1038352"/>
              <a:ext cx="311150" cy="243840"/>
            </a:xfrm>
            <a:custGeom>
              <a:avLst/>
              <a:gdLst/>
              <a:ahLst/>
              <a:cxnLst/>
              <a:rect l="l" t="t" r="r" b="b"/>
              <a:pathLst>
                <a:path w="311150" h="243840">
                  <a:moveTo>
                    <a:pt x="310896" y="0"/>
                  </a:moveTo>
                  <a:lnTo>
                    <a:pt x="271996" y="56302"/>
                  </a:lnTo>
                  <a:lnTo>
                    <a:pt x="225756" y="109297"/>
                  </a:lnTo>
                  <a:lnTo>
                    <a:pt x="201040" y="134365"/>
                  </a:lnTo>
                  <a:lnTo>
                    <a:pt x="168503" y="168009"/>
                  </a:lnTo>
                  <a:lnTo>
                    <a:pt x="131810" y="202723"/>
                  </a:lnTo>
                  <a:lnTo>
                    <a:pt x="91187" y="230628"/>
                  </a:lnTo>
                  <a:lnTo>
                    <a:pt x="46862" y="243839"/>
                  </a:lnTo>
                  <a:lnTo>
                    <a:pt x="34986" y="243651"/>
                  </a:lnTo>
                  <a:lnTo>
                    <a:pt x="23193" y="242522"/>
                  </a:lnTo>
                  <a:lnTo>
                    <a:pt x="11519" y="240464"/>
                  </a:lnTo>
                  <a:lnTo>
                    <a:pt x="0" y="237489"/>
                  </a:lnTo>
                </a:path>
              </a:pathLst>
            </a:custGeom>
            <a:ln w="20233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84050" y="0"/>
              <a:ext cx="1369060" cy="1130935"/>
            </a:xfrm>
            <a:custGeom>
              <a:avLst/>
              <a:gdLst/>
              <a:ahLst/>
              <a:cxnLst/>
              <a:rect l="l" t="t" r="r" b="b"/>
              <a:pathLst>
                <a:path w="1369060" h="1130935">
                  <a:moveTo>
                    <a:pt x="744716" y="0"/>
                  </a:moveTo>
                  <a:lnTo>
                    <a:pt x="224289" y="0"/>
                  </a:lnTo>
                  <a:lnTo>
                    <a:pt x="208631" y="27021"/>
                  </a:lnTo>
                  <a:lnTo>
                    <a:pt x="186552" y="67044"/>
                  </a:lnTo>
                  <a:lnTo>
                    <a:pt x="165314" y="107531"/>
                  </a:lnTo>
                  <a:lnTo>
                    <a:pt x="144924" y="148463"/>
                  </a:lnTo>
                  <a:lnTo>
                    <a:pt x="123818" y="194268"/>
                  </a:lnTo>
                  <a:lnTo>
                    <a:pt x="104089" y="240677"/>
                  </a:lnTo>
                  <a:lnTo>
                    <a:pt x="85744" y="287652"/>
                  </a:lnTo>
                  <a:lnTo>
                    <a:pt x="68789" y="335159"/>
                  </a:lnTo>
                  <a:lnTo>
                    <a:pt x="53230" y="383159"/>
                  </a:lnTo>
                  <a:lnTo>
                    <a:pt x="37464" y="432790"/>
                  </a:lnTo>
                  <a:lnTo>
                    <a:pt x="21972" y="482933"/>
                  </a:lnTo>
                  <a:lnTo>
                    <a:pt x="9028" y="533481"/>
                  </a:lnTo>
                  <a:lnTo>
                    <a:pt x="906" y="584326"/>
                  </a:lnTo>
                  <a:lnTo>
                    <a:pt x="0" y="618112"/>
                  </a:lnTo>
                  <a:lnTo>
                    <a:pt x="5081" y="648493"/>
                  </a:lnTo>
                  <a:lnTo>
                    <a:pt x="37736" y="697229"/>
                  </a:lnTo>
                  <a:lnTo>
                    <a:pt x="77634" y="723767"/>
                  </a:lnTo>
                  <a:lnTo>
                    <a:pt x="121461" y="745791"/>
                  </a:lnTo>
                  <a:lnTo>
                    <a:pt x="166574" y="765506"/>
                  </a:lnTo>
                  <a:lnTo>
                    <a:pt x="210329" y="785113"/>
                  </a:lnTo>
                  <a:lnTo>
                    <a:pt x="437003" y="892266"/>
                  </a:lnTo>
                  <a:lnTo>
                    <a:pt x="574308" y="955123"/>
                  </a:lnTo>
                  <a:lnTo>
                    <a:pt x="666460" y="995727"/>
                  </a:lnTo>
                  <a:lnTo>
                    <a:pt x="759144" y="1034897"/>
                  </a:lnTo>
                  <a:lnTo>
                    <a:pt x="805697" y="1053838"/>
                  </a:lnTo>
                  <a:lnTo>
                    <a:pt x="852395" y="1072294"/>
                  </a:lnTo>
                  <a:lnTo>
                    <a:pt x="899245" y="1090223"/>
                  </a:lnTo>
                  <a:lnTo>
                    <a:pt x="946248" y="1107583"/>
                  </a:lnTo>
                  <a:lnTo>
                    <a:pt x="993411" y="1124330"/>
                  </a:lnTo>
                  <a:lnTo>
                    <a:pt x="1026396" y="1130589"/>
                  </a:lnTo>
                  <a:lnTo>
                    <a:pt x="1055070" y="1124489"/>
                  </a:lnTo>
                  <a:lnTo>
                    <a:pt x="1105298" y="1075689"/>
                  </a:lnTo>
                  <a:lnTo>
                    <a:pt x="1131922" y="1031821"/>
                  </a:lnTo>
                  <a:lnTo>
                    <a:pt x="1157076" y="987111"/>
                  </a:lnTo>
                  <a:lnTo>
                    <a:pt x="1180755" y="941602"/>
                  </a:lnTo>
                  <a:lnTo>
                    <a:pt x="1202952" y="895337"/>
                  </a:lnTo>
                  <a:lnTo>
                    <a:pt x="1223662" y="848360"/>
                  </a:lnTo>
                  <a:lnTo>
                    <a:pt x="1242661" y="803685"/>
                  </a:lnTo>
                  <a:lnTo>
                    <a:pt x="1260964" y="758144"/>
                  </a:lnTo>
                  <a:lnTo>
                    <a:pt x="1278412" y="711868"/>
                  </a:lnTo>
                  <a:lnTo>
                    <a:pt x="1294846" y="664994"/>
                  </a:lnTo>
                  <a:lnTo>
                    <a:pt x="1310106" y="617654"/>
                  </a:lnTo>
                  <a:lnTo>
                    <a:pt x="1324032" y="569983"/>
                  </a:lnTo>
                  <a:lnTo>
                    <a:pt x="1336464" y="522114"/>
                  </a:lnTo>
                  <a:lnTo>
                    <a:pt x="1347243" y="474181"/>
                  </a:lnTo>
                  <a:lnTo>
                    <a:pt x="1356208" y="426319"/>
                  </a:lnTo>
                  <a:lnTo>
                    <a:pt x="1363201" y="378662"/>
                  </a:lnTo>
                  <a:lnTo>
                    <a:pt x="1368061" y="331343"/>
                  </a:lnTo>
                  <a:lnTo>
                    <a:pt x="1368569" y="329183"/>
                  </a:lnTo>
                  <a:lnTo>
                    <a:pt x="1367934" y="326898"/>
                  </a:lnTo>
                  <a:lnTo>
                    <a:pt x="1366537" y="325247"/>
                  </a:lnTo>
                  <a:lnTo>
                    <a:pt x="1361078" y="296120"/>
                  </a:lnTo>
                  <a:lnTo>
                    <a:pt x="1323014" y="261203"/>
                  </a:lnTo>
                  <a:lnTo>
                    <a:pt x="1253896" y="223206"/>
                  </a:lnTo>
                  <a:lnTo>
                    <a:pt x="1208645" y="200215"/>
                  </a:lnTo>
                  <a:lnTo>
                    <a:pt x="1162964" y="178177"/>
                  </a:lnTo>
                  <a:lnTo>
                    <a:pt x="1071187" y="135083"/>
                  </a:lnTo>
                  <a:lnTo>
                    <a:pt x="1024874" y="114163"/>
                  </a:lnTo>
                  <a:lnTo>
                    <a:pt x="978319" y="93799"/>
                  </a:lnTo>
                  <a:lnTo>
                    <a:pt x="931546" y="73961"/>
                  </a:lnTo>
                  <a:lnTo>
                    <a:pt x="884577" y="54617"/>
                  </a:lnTo>
                  <a:lnTo>
                    <a:pt x="837434" y="35736"/>
                  </a:lnTo>
                  <a:lnTo>
                    <a:pt x="744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9168" y="0"/>
              <a:ext cx="1369060" cy="1027430"/>
            </a:xfrm>
            <a:custGeom>
              <a:avLst/>
              <a:gdLst/>
              <a:ahLst/>
              <a:cxnLst/>
              <a:rect l="l" t="t" r="r" b="b"/>
              <a:pathLst>
                <a:path w="1369060" h="1027430">
                  <a:moveTo>
                    <a:pt x="997860" y="0"/>
                  </a:moveTo>
                  <a:lnTo>
                    <a:pt x="167511" y="0"/>
                  </a:lnTo>
                  <a:lnTo>
                    <a:pt x="144434" y="45974"/>
                  </a:lnTo>
                  <a:lnTo>
                    <a:pt x="123404" y="91778"/>
                  </a:lnTo>
                  <a:lnTo>
                    <a:pt x="103752" y="138180"/>
                  </a:lnTo>
                  <a:lnTo>
                    <a:pt x="85483" y="185136"/>
                  </a:lnTo>
                  <a:lnTo>
                    <a:pt x="68604" y="232605"/>
                  </a:lnTo>
                  <a:lnTo>
                    <a:pt x="53121" y="280543"/>
                  </a:lnTo>
                  <a:lnTo>
                    <a:pt x="37393" y="330007"/>
                  </a:lnTo>
                  <a:lnTo>
                    <a:pt x="21974" y="380031"/>
                  </a:lnTo>
                  <a:lnTo>
                    <a:pt x="9080" y="430508"/>
                  </a:lnTo>
                  <a:lnTo>
                    <a:pt x="924" y="481329"/>
                  </a:lnTo>
                  <a:lnTo>
                    <a:pt x="0" y="515040"/>
                  </a:lnTo>
                  <a:lnTo>
                    <a:pt x="5052" y="545369"/>
                  </a:lnTo>
                  <a:lnTo>
                    <a:pt x="37754" y="593978"/>
                  </a:lnTo>
                  <a:lnTo>
                    <a:pt x="77652" y="620446"/>
                  </a:lnTo>
                  <a:lnTo>
                    <a:pt x="121479" y="642461"/>
                  </a:lnTo>
                  <a:lnTo>
                    <a:pt x="166592" y="662237"/>
                  </a:lnTo>
                  <a:lnTo>
                    <a:pt x="210347" y="681989"/>
                  </a:lnTo>
                  <a:lnTo>
                    <a:pt x="391517" y="767678"/>
                  </a:lnTo>
                  <a:lnTo>
                    <a:pt x="574332" y="851712"/>
                  </a:lnTo>
                  <a:lnTo>
                    <a:pt x="666462" y="892261"/>
                  </a:lnTo>
                  <a:lnTo>
                    <a:pt x="759130" y="931380"/>
                  </a:lnTo>
                  <a:lnTo>
                    <a:pt x="805678" y="950297"/>
                  </a:lnTo>
                  <a:lnTo>
                    <a:pt x="852377" y="968730"/>
                  </a:lnTo>
                  <a:lnTo>
                    <a:pt x="899232" y="986636"/>
                  </a:lnTo>
                  <a:lnTo>
                    <a:pt x="946248" y="1003973"/>
                  </a:lnTo>
                  <a:lnTo>
                    <a:pt x="993429" y="1020699"/>
                  </a:lnTo>
                  <a:lnTo>
                    <a:pt x="1026542" y="1026955"/>
                  </a:lnTo>
                  <a:lnTo>
                    <a:pt x="1055262" y="1020841"/>
                  </a:lnTo>
                  <a:lnTo>
                    <a:pt x="1105570" y="971930"/>
                  </a:lnTo>
                  <a:lnTo>
                    <a:pt x="1132143" y="928137"/>
                  </a:lnTo>
                  <a:lnTo>
                    <a:pt x="1157276" y="883496"/>
                  </a:lnTo>
                  <a:lnTo>
                    <a:pt x="1180935" y="838044"/>
                  </a:lnTo>
                  <a:lnTo>
                    <a:pt x="1203082" y="791818"/>
                  </a:lnTo>
                  <a:lnTo>
                    <a:pt x="1223680" y="744854"/>
                  </a:lnTo>
                  <a:lnTo>
                    <a:pt x="1242767" y="700249"/>
                  </a:lnTo>
                  <a:lnTo>
                    <a:pt x="1261132" y="654777"/>
                  </a:lnTo>
                  <a:lnTo>
                    <a:pt x="1278618" y="608571"/>
                  </a:lnTo>
                  <a:lnTo>
                    <a:pt x="1295070" y="561766"/>
                  </a:lnTo>
                  <a:lnTo>
                    <a:pt x="1310333" y="514495"/>
                  </a:lnTo>
                  <a:lnTo>
                    <a:pt x="1324250" y="466893"/>
                  </a:lnTo>
                  <a:lnTo>
                    <a:pt x="1336667" y="419094"/>
                  </a:lnTo>
                  <a:lnTo>
                    <a:pt x="1347426" y="371231"/>
                  </a:lnTo>
                  <a:lnTo>
                    <a:pt x="1356373" y="323438"/>
                  </a:lnTo>
                  <a:lnTo>
                    <a:pt x="1363352" y="275850"/>
                  </a:lnTo>
                  <a:lnTo>
                    <a:pt x="1368206" y="228600"/>
                  </a:lnTo>
                  <a:lnTo>
                    <a:pt x="1368460" y="226441"/>
                  </a:lnTo>
                  <a:lnTo>
                    <a:pt x="1367825" y="224281"/>
                  </a:lnTo>
                  <a:lnTo>
                    <a:pt x="1366428" y="222503"/>
                  </a:lnTo>
                  <a:lnTo>
                    <a:pt x="1360822" y="193468"/>
                  </a:lnTo>
                  <a:lnTo>
                    <a:pt x="1322655" y="158638"/>
                  </a:lnTo>
                  <a:lnTo>
                    <a:pt x="1253587" y="120753"/>
                  </a:lnTo>
                  <a:lnTo>
                    <a:pt x="1208329" y="97853"/>
                  </a:lnTo>
                  <a:lnTo>
                    <a:pt x="1116873" y="54101"/>
                  </a:lnTo>
                  <a:lnTo>
                    <a:pt x="1071115" y="32677"/>
                  </a:lnTo>
                  <a:lnTo>
                    <a:pt x="1024937" y="11820"/>
                  </a:lnTo>
                  <a:lnTo>
                    <a:pt x="997860" y="0"/>
                  </a:lnTo>
                  <a:close/>
                </a:path>
              </a:pathLst>
            </a:custGeom>
            <a:solidFill>
              <a:srgbClr val="FFE1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44444" y="0"/>
              <a:ext cx="1371600" cy="1028700"/>
            </a:xfrm>
            <a:custGeom>
              <a:avLst/>
              <a:gdLst/>
              <a:ahLst/>
              <a:cxnLst/>
              <a:rect l="l" t="t" r="r" b="b"/>
              <a:pathLst>
                <a:path w="1371600" h="1028700">
                  <a:moveTo>
                    <a:pt x="1367243" y="219036"/>
                  </a:moveTo>
                  <a:lnTo>
                    <a:pt x="1367155" y="218325"/>
                  </a:lnTo>
                  <a:lnTo>
                    <a:pt x="1364640" y="196964"/>
                  </a:lnTo>
                  <a:lnTo>
                    <a:pt x="1349057" y="175310"/>
                  </a:lnTo>
                  <a:lnTo>
                    <a:pt x="1255890" y="121107"/>
                  </a:lnTo>
                  <a:lnTo>
                    <a:pt x="1210513" y="98107"/>
                  </a:lnTo>
                  <a:lnTo>
                    <a:pt x="1164488" y="76073"/>
                  </a:lnTo>
                  <a:lnTo>
                    <a:pt x="1072299" y="32981"/>
                  </a:lnTo>
                  <a:lnTo>
                    <a:pt x="1026071" y="12065"/>
                  </a:lnTo>
                  <a:lnTo>
                    <a:pt x="998486" y="0"/>
                  </a:lnTo>
                  <a:lnTo>
                    <a:pt x="900557" y="0"/>
                  </a:lnTo>
                  <a:lnTo>
                    <a:pt x="1000379" y="41529"/>
                  </a:lnTo>
                  <a:lnTo>
                    <a:pt x="1257427" y="153289"/>
                  </a:lnTo>
                  <a:lnTo>
                    <a:pt x="1287297" y="164033"/>
                  </a:lnTo>
                  <a:lnTo>
                    <a:pt x="1321142" y="177546"/>
                  </a:lnTo>
                  <a:lnTo>
                    <a:pt x="1348752" y="198120"/>
                  </a:lnTo>
                  <a:lnTo>
                    <a:pt x="1351368" y="205625"/>
                  </a:lnTo>
                  <a:lnTo>
                    <a:pt x="1315059" y="223469"/>
                  </a:lnTo>
                  <a:lnTo>
                    <a:pt x="1269326" y="245300"/>
                  </a:lnTo>
                  <a:lnTo>
                    <a:pt x="1223479" y="266661"/>
                  </a:lnTo>
                  <a:lnTo>
                    <a:pt x="993902" y="371094"/>
                  </a:lnTo>
                  <a:lnTo>
                    <a:pt x="856449" y="436219"/>
                  </a:lnTo>
                  <a:lnTo>
                    <a:pt x="810768" y="458724"/>
                  </a:lnTo>
                  <a:lnTo>
                    <a:pt x="789089" y="471563"/>
                  </a:lnTo>
                  <a:lnTo>
                    <a:pt x="766965" y="483539"/>
                  </a:lnTo>
                  <a:lnTo>
                    <a:pt x="744372" y="494639"/>
                  </a:lnTo>
                  <a:lnTo>
                    <a:pt x="721360" y="504825"/>
                  </a:lnTo>
                  <a:lnTo>
                    <a:pt x="695083" y="505536"/>
                  </a:lnTo>
                  <a:lnTo>
                    <a:pt x="676884" y="492366"/>
                  </a:lnTo>
                  <a:lnTo>
                    <a:pt x="663435" y="470700"/>
                  </a:lnTo>
                  <a:lnTo>
                    <a:pt x="651383" y="445897"/>
                  </a:lnTo>
                  <a:lnTo>
                    <a:pt x="629869" y="403212"/>
                  </a:lnTo>
                  <a:lnTo>
                    <a:pt x="608723" y="360248"/>
                  </a:lnTo>
                  <a:lnTo>
                    <a:pt x="587883" y="317068"/>
                  </a:lnTo>
                  <a:lnTo>
                    <a:pt x="567270" y="273723"/>
                  </a:lnTo>
                  <a:lnTo>
                    <a:pt x="546811" y="230263"/>
                  </a:lnTo>
                  <a:lnTo>
                    <a:pt x="533006" y="200787"/>
                  </a:lnTo>
                  <a:lnTo>
                    <a:pt x="485648" y="99822"/>
                  </a:lnTo>
                  <a:lnTo>
                    <a:pt x="466610" y="60083"/>
                  </a:lnTo>
                  <a:lnTo>
                    <a:pt x="447370" y="20510"/>
                  </a:lnTo>
                  <a:lnTo>
                    <a:pt x="437210" y="0"/>
                  </a:lnTo>
                  <a:lnTo>
                    <a:pt x="406336" y="0"/>
                  </a:lnTo>
                  <a:lnTo>
                    <a:pt x="409333" y="6553"/>
                  </a:lnTo>
                  <a:lnTo>
                    <a:pt x="452716" y="101714"/>
                  </a:lnTo>
                  <a:lnTo>
                    <a:pt x="474599" y="149225"/>
                  </a:lnTo>
                  <a:lnTo>
                    <a:pt x="496582" y="196570"/>
                  </a:lnTo>
                  <a:lnTo>
                    <a:pt x="518642" y="243700"/>
                  </a:lnTo>
                  <a:lnTo>
                    <a:pt x="540981" y="290626"/>
                  </a:lnTo>
                  <a:lnTo>
                    <a:pt x="563753" y="337312"/>
                  </a:lnTo>
                  <a:lnTo>
                    <a:pt x="584771" y="383463"/>
                  </a:lnTo>
                  <a:lnTo>
                    <a:pt x="607212" y="428904"/>
                  </a:lnTo>
                  <a:lnTo>
                    <a:pt x="631037" y="473608"/>
                  </a:lnTo>
                  <a:lnTo>
                    <a:pt x="656209" y="517525"/>
                  </a:lnTo>
                  <a:lnTo>
                    <a:pt x="702614" y="539775"/>
                  </a:lnTo>
                  <a:lnTo>
                    <a:pt x="729424" y="529767"/>
                  </a:lnTo>
                  <a:lnTo>
                    <a:pt x="774801" y="505536"/>
                  </a:lnTo>
                  <a:lnTo>
                    <a:pt x="807275" y="488403"/>
                  </a:lnTo>
                  <a:lnTo>
                    <a:pt x="856234" y="463384"/>
                  </a:lnTo>
                  <a:lnTo>
                    <a:pt x="1091247" y="347116"/>
                  </a:lnTo>
                  <a:lnTo>
                    <a:pt x="1181836" y="300990"/>
                  </a:lnTo>
                  <a:lnTo>
                    <a:pt x="1226959" y="277355"/>
                  </a:lnTo>
                  <a:lnTo>
                    <a:pt x="1271943" y="253238"/>
                  </a:lnTo>
                  <a:lnTo>
                    <a:pt x="1316774" y="228549"/>
                  </a:lnTo>
                  <a:lnTo>
                    <a:pt x="1352334" y="208368"/>
                  </a:lnTo>
                  <a:lnTo>
                    <a:pt x="1358582" y="226187"/>
                  </a:lnTo>
                  <a:lnTo>
                    <a:pt x="1360551" y="218325"/>
                  </a:lnTo>
                  <a:lnTo>
                    <a:pt x="1367243" y="219036"/>
                  </a:lnTo>
                  <a:close/>
                </a:path>
                <a:path w="1371600" h="1028700">
                  <a:moveTo>
                    <a:pt x="1371219" y="219456"/>
                  </a:moveTo>
                  <a:lnTo>
                    <a:pt x="1367243" y="219036"/>
                  </a:lnTo>
                  <a:lnTo>
                    <a:pt x="1368298" y="227977"/>
                  </a:lnTo>
                  <a:lnTo>
                    <a:pt x="1368425" y="234950"/>
                  </a:lnTo>
                  <a:lnTo>
                    <a:pt x="1359789" y="236105"/>
                  </a:lnTo>
                  <a:lnTo>
                    <a:pt x="1359916" y="229997"/>
                  </a:lnTo>
                  <a:lnTo>
                    <a:pt x="1358582" y="226187"/>
                  </a:lnTo>
                  <a:lnTo>
                    <a:pt x="1357795" y="229235"/>
                  </a:lnTo>
                  <a:lnTo>
                    <a:pt x="1344434" y="280250"/>
                  </a:lnTo>
                  <a:lnTo>
                    <a:pt x="1330896" y="332397"/>
                  </a:lnTo>
                  <a:lnTo>
                    <a:pt x="1317193" y="384378"/>
                  </a:lnTo>
                  <a:lnTo>
                    <a:pt x="1303083" y="436206"/>
                  </a:lnTo>
                  <a:lnTo>
                    <a:pt x="1288237" y="487845"/>
                  </a:lnTo>
                  <a:lnTo>
                    <a:pt x="1272413" y="539280"/>
                  </a:lnTo>
                  <a:lnTo>
                    <a:pt x="1255280" y="590499"/>
                  </a:lnTo>
                  <a:lnTo>
                    <a:pt x="1236599" y="641477"/>
                  </a:lnTo>
                  <a:lnTo>
                    <a:pt x="1219758" y="683895"/>
                  </a:lnTo>
                  <a:lnTo>
                    <a:pt x="1202169" y="725982"/>
                  </a:lnTo>
                  <a:lnTo>
                    <a:pt x="1183894" y="767600"/>
                  </a:lnTo>
                  <a:lnTo>
                    <a:pt x="1164844" y="808863"/>
                  </a:lnTo>
                  <a:lnTo>
                    <a:pt x="1140726" y="857796"/>
                  </a:lnTo>
                  <a:lnTo>
                    <a:pt x="1115568" y="906145"/>
                  </a:lnTo>
                  <a:lnTo>
                    <a:pt x="1100645" y="936167"/>
                  </a:lnTo>
                  <a:lnTo>
                    <a:pt x="1084389" y="966063"/>
                  </a:lnTo>
                  <a:lnTo>
                    <a:pt x="1064133" y="991336"/>
                  </a:lnTo>
                  <a:lnTo>
                    <a:pt x="1037209" y="1007491"/>
                  </a:lnTo>
                  <a:lnTo>
                    <a:pt x="994867" y="1009650"/>
                  </a:lnTo>
                  <a:lnTo>
                    <a:pt x="950175" y="996924"/>
                  </a:lnTo>
                  <a:lnTo>
                    <a:pt x="906868" y="977671"/>
                  </a:lnTo>
                  <a:lnTo>
                    <a:pt x="868680" y="960247"/>
                  </a:lnTo>
                  <a:lnTo>
                    <a:pt x="744753" y="910475"/>
                  </a:lnTo>
                  <a:lnTo>
                    <a:pt x="655561" y="873391"/>
                  </a:lnTo>
                  <a:lnTo>
                    <a:pt x="560057" y="832180"/>
                  </a:lnTo>
                  <a:lnTo>
                    <a:pt x="417601" y="768172"/>
                  </a:lnTo>
                  <a:lnTo>
                    <a:pt x="331597" y="728370"/>
                  </a:lnTo>
                  <a:lnTo>
                    <a:pt x="216649" y="673354"/>
                  </a:lnTo>
                  <a:lnTo>
                    <a:pt x="172440" y="653681"/>
                  </a:lnTo>
                  <a:lnTo>
                    <a:pt x="125539" y="633285"/>
                  </a:lnTo>
                  <a:lnTo>
                    <a:pt x="80530" y="609854"/>
                  </a:lnTo>
                  <a:lnTo>
                    <a:pt x="42037" y="581025"/>
                  </a:lnTo>
                  <a:lnTo>
                    <a:pt x="18148" y="541223"/>
                  </a:lnTo>
                  <a:lnTo>
                    <a:pt x="14884" y="494741"/>
                  </a:lnTo>
                  <a:lnTo>
                    <a:pt x="24523" y="445198"/>
                  </a:lnTo>
                  <a:lnTo>
                    <a:pt x="39370" y="396240"/>
                  </a:lnTo>
                  <a:lnTo>
                    <a:pt x="56299" y="345516"/>
                  </a:lnTo>
                  <a:lnTo>
                    <a:pt x="74701" y="295262"/>
                  </a:lnTo>
                  <a:lnTo>
                    <a:pt x="94589" y="245567"/>
                  </a:lnTo>
                  <a:lnTo>
                    <a:pt x="115951" y="196469"/>
                  </a:lnTo>
                  <a:lnTo>
                    <a:pt x="137058" y="149694"/>
                  </a:lnTo>
                  <a:lnTo>
                    <a:pt x="158330" y="102984"/>
                  </a:lnTo>
                  <a:lnTo>
                    <a:pt x="180136" y="56553"/>
                  </a:lnTo>
                  <a:lnTo>
                    <a:pt x="208026" y="0"/>
                  </a:lnTo>
                  <a:lnTo>
                    <a:pt x="167894" y="0"/>
                  </a:lnTo>
                  <a:lnTo>
                    <a:pt x="144653" y="46355"/>
                  </a:lnTo>
                  <a:lnTo>
                    <a:pt x="123621" y="92214"/>
                  </a:lnTo>
                  <a:lnTo>
                    <a:pt x="103962" y="138633"/>
                  </a:lnTo>
                  <a:lnTo>
                    <a:pt x="85699" y="185585"/>
                  </a:lnTo>
                  <a:lnTo>
                    <a:pt x="68821" y="233070"/>
                  </a:lnTo>
                  <a:lnTo>
                    <a:pt x="53340" y="281051"/>
                  </a:lnTo>
                  <a:lnTo>
                    <a:pt x="37528" y="330682"/>
                  </a:lnTo>
                  <a:lnTo>
                    <a:pt x="22059" y="380834"/>
                  </a:lnTo>
                  <a:lnTo>
                    <a:pt x="9118" y="431380"/>
                  </a:lnTo>
                  <a:lnTo>
                    <a:pt x="889" y="482219"/>
                  </a:lnTo>
                  <a:lnTo>
                    <a:pt x="0" y="516013"/>
                  </a:lnTo>
                  <a:lnTo>
                    <a:pt x="5143" y="546392"/>
                  </a:lnTo>
                  <a:lnTo>
                    <a:pt x="37973" y="595122"/>
                  </a:lnTo>
                  <a:lnTo>
                    <a:pt x="77876" y="621665"/>
                  </a:lnTo>
                  <a:lnTo>
                    <a:pt x="121742" y="643686"/>
                  </a:lnTo>
                  <a:lnTo>
                    <a:pt x="166852" y="663409"/>
                  </a:lnTo>
                  <a:lnTo>
                    <a:pt x="210566" y="683006"/>
                  </a:lnTo>
                  <a:lnTo>
                    <a:pt x="301015" y="725982"/>
                  </a:lnTo>
                  <a:lnTo>
                    <a:pt x="437464" y="790168"/>
                  </a:lnTo>
                  <a:lnTo>
                    <a:pt x="574916" y="853020"/>
                  </a:lnTo>
                  <a:lnTo>
                    <a:pt x="667169" y="893622"/>
                  </a:lnTo>
                  <a:lnTo>
                    <a:pt x="759955" y="932789"/>
                  </a:lnTo>
                  <a:lnTo>
                    <a:pt x="806564" y="951738"/>
                  </a:lnTo>
                  <a:lnTo>
                    <a:pt x="853325" y="970191"/>
                  </a:lnTo>
                  <a:lnTo>
                    <a:pt x="900239" y="988123"/>
                  </a:lnTo>
                  <a:lnTo>
                    <a:pt x="947305" y="1005484"/>
                  </a:lnTo>
                  <a:lnTo>
                    <a:pt x="994537" y="1022223"/>
                  </a:lnTo>
                  <a:lnTo>
                    <a:pt x="1027531" y="1028484"/>
                  </a:lnTo>
                  <a:lnTo>
                    <a:pt x="1056259" y="1022388"/>
                  </a:lnTo>
                  <a:lnTo>
                    <a:pt x="1074216" y="1009650"/>
                  </a:lnTo>
                  <a:lnTo>
                    <a:pt x="1082116" y="1004049"/>
                  </a:lnTo>
                  <a:lnTo>
                    <a:pt x="1106551" y="973582"/>
                  </a:lnTo>
                  <a:lnTo>
                    <a:pt x="1133487" y="929716"/>
                  </a:lnTo>
                  <a:lnTo>
                    <a:pt x="1158989" y="885012"/>
                  </a:lnTo>
                  <a:lnTo>
                    <a:pt x="1183030" y="839495"/>
                  </a:lnTo>
                  <a:lnTo>
                    <a:pt x="1205598" y="793242"/>
                  </a:lnTo>
                  <a:lnTo>
                    <a:pt x="1226693" y="746252"/>
                  </a:lnTo>
                  <a:lnTo>
                    <a:pt x="1245717" y="701611"/>
                  </a:lnTo>
                  <a:lnTo>
                    <a:pt x="1264043" y="656120"/>
                  </a:lnTo>
                  <a:lnTo>
                    <a:pt x="1281544" y="609854"/>
                  </a:lnTo>
                  <a:lnTo>
                    <a:pt x="1297965" y="563143"/>
                  </a:lnTo>
                  <a:lnTo>
                    <a:pt x="1313230" y="515899"/>
                  </a:lnTo>
                  <a:lnTo>
                    <a:pt x="1327175" y="468299"/>
                  </a:lnTo>
                  <a:lnTo>
                    <a:pt x="1339608" y="420458"/>
                  </a:lnTo>
                  <a:lnTo>
                    <a:pt x="1350391" y="372516"/>
                  </a:lnTo>
                  <a:lnTo>
                    <a:pt x="1359357" y="324586"/>
                  </a:lnTo>
                  <a:lnTo>
                    <a:pt x="1366354" y="276783"/>
                  </a:lnTo>
                  <a:lnTo>
                    <a:pt x="1370507" y="236105"/>
                  </a:lnTo>
                  <a:lnTo>
                    <a:pt x="1371130" y="229997"/>
                  </a:lnTo>
                  <a:lnTo>
                    <a:pt x="1371219" y="219456"/>
                  </a:lnTo>
                  <a:close/>
                </a:path>
              </a:pathLst>
            </a:custGeom>
            <a:solidFill>
              <a:srgbClr val="180A0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06420" y="414273"/>
              <a:ext cx="64897" cy="14628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3124835" y="354838"/>
              <a:ext cx="18415" cy="36830"/>
            </a:xfrm>
            <a:custGeom>
              <a:avLst/>
              <a:gdLst/>
              <a:ahLst/>
              <a:cxnLst/>
              <a:rect l="l" t="t" r="r" b="b"/>
              <a:pathLst>
                <a:path w="18414" h="36829">
                  <a:moveTo>
                    <a:pt x="3147" y="34393"/>
                  </a:moveTo>
                  <a:lnTo>
                    <a:pt x="3428" y="34924"/>
                  </a:lnTo>
                  <a:lnTo>
                    <a:pt x="5714" y="36448"/>
                  </a:lnTo>
                  <a:lnTo>
                    <a:pt x="8381" y="36575"/>
                  </a:lnTo>
                  <a:lnTo>
                    <a:pt x="10921" y="36448"/>
                  </a:lnTo>
                  <a:lnTo>
                    <a:pt x="12636" y="35305"/>
                  </a:lnTo>
                  <a:lnTo>
                    <a:pt x="4698" y="35305"/>
                  </a:lnTo>
                  <a:lnTo>
                    <a:pt x="3147" y="34393"/>
                  </a:lnTo>
                  <a:close/>
                </a:path>
                <a:path w="18414" h="36829">
                  <a:moveTo>
                    <a:pt x="14477" y="32765"/>
                  </a:moveTo>
                  <a:lnTo>
                    <a:pt x="2285" y="32765"/>
                  </a:lnTo>
                  <a:lnTo>
                    <a:pt x="4698" y="35305"/>
                  </a:lnTo>
                  <a:lnTo>
                    <a:pt x="11810" y="35305"/>
                  </a:lnTo>
                  <a:lnTo>
                    <a:pt x="14477" y="32765"/>
                  </a:lnTo>
                  <a:close/>
                </a:path>
                <a:path w="18414" h="36829">
                  <a:moveTo>
                    <a:pt x="13472" y="34475"/>
                  </a:moveTo>
                  <a:lnTo>
                    <a:pt x="11810" y="35305"/>
                  </a:lnTo>
                  <a:lnTo>
                    <a:pt x="12636" y="35305"/>
                  </a:lnTo>
                  <a:lnTo>
                    <a:pt x="13207" y="34924"/>
                  </a:lnTo>
                  <a:lnTo>
                    <a:pt x="13472" y="34475"/>
                  </a:lnTo>
                  <a:close/>
                </a:path>
                <a:path w="18414" h="36829">
                  <a:moveTo>
                    <a:pt x="15471" y="32765"/>
                  </a:moveTo>
                  <a:lnTo>
                    <a:pt x="14477" y="32765"/>
                  </a:lnTo>
                  <a:lnTo>
                    <a:pt x="13472" y="34475"/>
                  </a:lnTo>
                  <a:lnTo>
                    <a:pt x="14350" y="34035"/>
                  </a:lnTo>
                  <a:lnTo>
                    <a:pt x="15471" y="32765"/>
                  </a:lnTo>
                  <a:close/>
                </a:path>
                <a:path w="18414" h="36829">
                  <a:moveTo>
                    <a:pt x="6872" y="11890"/>
                  </a:moveTo>
                  <a:lnTo>
                    <a:pt x="5714" y="12826"/>
                  </a:lnTo>
                  <a:lnTo>
                    <a:pt x="3809" y="15620"/>
                  </a:lnTo>
                  <a:lnTo>
                    <a:pt x="2539" y="18795"/>
                  </a:lnTo>
                  <a:lnTo>
                    <a:pt x="1523" y="20827"/>
                  </a:lnTo>
                  <a:lnTo>
                    <a:pt x="762" y="22859"/>
                  </a:lnTo>
                  <a:lnTo>
                    <a:pt x="253" y="25018"/>
                  </a:lnTo>
                  <a:lnTo>
                    <a:pt x="0" y="26669"/>
                  </a:lnTo>
                  <a:lnTo>
                    <a:pt x="0" y="28193"/>
                  </a:lnTo>
                  <a:lnTo>
                    <a:pt x="253" y="29717"/>
                  </a:lnTo>
                  <a:lnTo>
                    <a:pt x="1015" y="32130"/>
                  </a:lnTo>
                  <a:lnTo>
                    <a:pt x="2539" y="34035"/>
                  </a:lnTo>
                  <a:lnTo>
                    <a:pt x="3147" y="34393"/>
                  </a:lnTo>
                  <a:lnTo>
                    <a:pt x="2285" y="32765"/>
                  </a:lnTo>
                  <a:lnTo>
                    <a:pt x="15471" y="32765"/>
                  </a:lnTo>
                  <a:lnTo>
                    <a:pt x="16256" y="31876"/>
                  </a:lnTo>
                  <a:lnTo>
                    <a:pt x="16890" y="29209"/>
                  </a:lnTo>
                  <a:lnTo>
                    <a:pt x="17398" y="27177"/>
                  </a:lnTo>
                  <a:lnTo>
                    <a:pt x="17398" y="25018"/>
                  </a:lnTo>
                  <a:lnTo>
                    <a:pt x="17208" y="24256"/>
                  </a:lnTo>
                  <a:lnTo>
                    <a:pt x="16890" y="24256"/>
                  </a:lnTo>
                  <a:lnTo>
                    <a:pt x="16890" y="13588"/>
                  </a:lnTo>
                  <a:lnTo>
                    <a:pt x="17168" y="12572"/>
                  </a:lnTo>
                  <a:lnTo>
                    <a:pt x="6350" y="12572"/>
                  </a:lnTo>
                  <a:lnTo>
                    <a:pt x="6872" y="11890"/>
                  </a:lnTo>
                  <a:close/>
                </a:path>
                <a:path w="18414" h="36829">
                  <a:moveTo>
                    <a:pt x="16890" y="22986"/>
                  </a:moveTo>
                  <a:lnTo>
                    <a:pt x="16890" y="24256"/>
                  </a:lnTo>
                  <a:lnTo>
                    <a:pt x="17208" y="24256"/>
                  </a:lnTo>
                  <a:lnTo>
                    <a:pt x="16890" y="22986"/>
                  </a:lnTo>
                  <a:close/>
                </a:path>
                <a:path w="18414" h="36829">
                  <a:moveTo>
                    <a:pt x="16890" y="10667"/>
                  </a:moveTo>
                  <a:lnTo>
                    <a:pt x="8381" y="10667"/>
                  </a:lnTo>
                  <a:lnTo>
                    <a:pt x="6350" y="12572"/>
                  </a:lnTo>
                  <a:lnTo>
                    <a:pt x="17168" y="12572"/>
                  </a:lnTo>
                  <a:lnTo>
                    <a:pt x="17271" y="11429"/>
                  </a:lnTo>
                  <a:lnTo>
                    <a:pt x="16890" y="11429"/>
                  </a:lnTo>
                  <a:lnTo>
                    <a:pt x="16890" y="10667"/>
                  </a:lnTo>
                  <a:close/>
                </a:path>
                <a:path w="18414" h="36829">
                  <a:moveTo>
                    <a:pt x="10982" y="6070"/>
                  </a:moveTo>
                  <a:lnTo>
                    <a:pt x="9143" y="6857"/>
                  </a:lnTo>
                  <a:lnTo>
                    <a:pt x="8000" y="10413"/>
                  </a:lnTo>
                  <a:lnTo>
                    <a:pt x="6872" y="11890"/>
                  </a:lnTo>
                  <a:lnTo>
                    <a:pt x="8381" y="10667"/>
                  </a:lnTo>
                  <a:lnTo>
                    <a:pt x="16890" y="10667"/>
                  </a:lnTo>
                  <a:lnTo>
                    <a:pt x="16890" y="9397"/>
                  </a:lnTo>
                  <a:lnTo>
                    <a:pt x="17462" y="9397"/>
                  </a:lnTo>
                  <a:lnTo>
                    <a:pt x="17652" y="8762"/>
                  </a:lnTo>
                  <a:lnTo>
                    <a:pt x="18287" y="7492"/>
                  </a:lnTo>
                  <a:lnTo>
                    <a:pt x="18326" y="7111"/>
                  </a:lnTo>
                  <a:lnTo>
                    <a:pt x="10413" y="7111"/>
                  </a:lnTo>
                  <a:lnTo>
                    <a:pt x="10982" y="6070"/>
                  </a:lnTo>
                  <a:close/>
                </a:path>
                <a:path w="18414" h="36829">
                  <a:moveTo>
                    <a:pt x="17168" y="10413"/>
                  </a:moveTo>
                  <a:lnTo>
                    <a:pt x="16890" y="11429"/>
                  </a:lnTo>
                  <a:lnTo>
                    <a:pt x="17271" y="11429"/>
                  </a:lnTo>
                  <a:lnTo>
                    <a:pt x="17168" y="10413"/>
                  </a:lnTo>
                  <a:close/>
                </a:path>
                <a:path w="18414" h="36829">
                  <a:moveTo>
                    <a:pt x="17462" y="9397"/>
                  </a:moveTo>
                  <a:lnTo>
                    <a:pt x="16890" y="9397"/>
                  </a:lnTo>
                  <a:lnTo>
                    <a:pt x="17168" y="10413"/>
                  </a:lnTo>
                  <a:lnTo>
                    <a:pt x="17462" y="9397"/>
                  </a:lnTo>
                  <a:close/>
                </a:path>
                <a:path w="18414" h="36829">
                  <a:moveTo>
                    <a:pt x="18414" y="5714"/>
                  </a:moveTo>
                  <a:lnTo>
                    <a:pt x="11810" y="5714"/>
                  </a:lnTo>
                  <a:lnTo>
                    <a:pt x="10413" y="7111"/>
                  </a:lnTo>
                  <a:lnTo>
                    <a:pt x="18326" y="7111"/>
                  </a:lnTo>
                  <a:lnTo>
                    <a:pt x="18414" y="5714"/>
                  </a:lnTo>
                  <a:close/>
                </a:path>
                <a:path w="18414" h="36829">
                  <a:moveTo>
                    <a:pt x="16256" y="0"/>
                  </a:moveTo>
                  <a:lnTo>
                    <a:pt x="14985" y="1015"/>
                  </a:lnTo>
                  <a:lnTo>
                    <a:pt x="13969" y="2158"/>
                  </a:lnTo>
                  <a:lnTo>
                    <a:pt x="11175" y="5714"/>
                  </a:lnTo>
                  <a:lnTo>
                    <a:pt x="10982" y="6070"/>
                  </a:lnTo>
                  <a:lnTo>
                    <a:pt x="11810" y="5714"/>
                  </a:lnTo>
                  <a:lnTo>
                    <a:pt x="18414" y="5714"/>
                  </a:lnTo>
                  <a:lnTo>
                    <a:pt x="18287" y="1650"/>
                  </a:lnTo>
                  <a:lnTo>
                    <a:pt x="14858" y="1650"/>
                  </a:lnTo>
                  <a:lnTo>
                    <a:pt x="16256" y="0"/>
                  </a:lnTo>
                  <a:close/>
                </a:path>
                <a:path w="18414" h="36829">
                  <a:moveTo>
                    <a:pt x="16382" y="380"/>
                  </a:moveTo>
                  <a:lnTo>
                    <a:pt x="14858" y="1650"/>
                  </a:lnTo>
                  <a:lnTo>
                    <a:pt x="18287" y="1650"/>
                  </a:lnTo>
                  <a:lnTo>
                    <a:pt x="18287" y="1396"/>
                  </a:lnTo>
                  <a:lnTo>
                    <a:pt x="16382" y="3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578" y="5994717"/>
              <a:ext cx="1221533" cy="67713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533207" y="1657338"/>
              <a:ext cx="543560" cy="268605"/>
            </a:xfrm>
            <a:custGeom>
              <a:avLst/>
              <a:gdLst/>
              <a:ahLst/>
              <a:cxnLst/>
              <a:rect l="l" t="t" r="r" b="b"/>
              <a:pathLst>
                <a:path w="543560" h="268605">
                  <a:moveTo>
                    <a:pt x="138620" y="184542"/>
                  </a:moveTo>
                  <a:lnTo>
                    <a:pt x="407098" y="150760"/>
                  </a:lnTo>
                  <a:lnTo>
                    <a:pt x="453961" y="134186"/>
                  </a:lnTo>
                  <a:lnTo>
                    <a:pt x="462597" y="121042"/>
                  </a:lnTo>
                  <a:lnTo>
                    <a:pt x="442977" y="102220"/>
                  </a:lnTo>
                  <a:lnTo>
                    <a:pt x="420227" y="87911"/>
                  </a:lnTo>
                  <a:lnTo>
                    <a:pt x="395071" y="78483"/>
                  </a:lnTo>
                  <a:lnTo>
                    <a:pt x="368236" y="74306"/>
                  </a:lnTo>
                  <a:lnTo>
                    <a:pt x="341177" y="73849"/>
                  </a:lnTo>
                  <a:lnTo>
                    <a:pt x="314166" y="75322"/>
                  </a:lnTo>
                  <a:lnTo>
                    <a:pt x="287297" y="78699"/>
                  </a:lnTo>
                  <a:lnTo>
                    <a:pt x="260667" y="83958"/>
                  </a:lnTo>
                  <a:lnTo>
                    <a:pt x="88328" y="115327"/>
                  </a:lnTo>
                  <a:lnTo>
                    <a:pt x="34543" y="131805"/>
                  </a:lnTo>
                  <a:lnTo>
                    <a:pt x="952" y="169810"/>
                  </a:lnTo>
                  <a:lnTo>
                    <a:pt x="0" y="186157"/>
                  </a:lnTo>
                  <a:lnTo>
                    <a:pt x="3238" y="201909"/>
                  </a:lnTo>
                  <a:lnTo>
                    <a:pt x="34452" y="238044"/>
                  </a:lnTo>
                  <a:lnTo>
                    <a:pt x="79565" y="256297"/>
                  </a:lnTo>
                  <a:lnTo>
                    <a:pt x="127181" y="265131"/>
                  </a:lnTo>
                  <a:lnTo>
                    <a:pt x="175301" y="268015"/>
                  </a:lnTo>
                  <a:lnTo>
                    <a:pt x="223730" y="265937"/>
                  </a:lnTo>
                  <a:lnTo>
                    <a:pt x="272272" y="259882"/>
                  </a:lnTo>
                  <a:lnTo>
                    <a:pt x="320732" y="250837"/>
                  </a:lnTo>
                  <a:lnTo>
                    <a:pt x="368914" y="239788"/>
                  </a:lnTo>
                  <a:lnTo>
                    <a:pt x="416623" y="227722"/>
                  </a:lnTo>
                  <a:lnTo>
                    <a:pt x="455856" y="216010"/>
                  </a:lnTo>
                  <a:lnTo>
                    <a:pt x="493220" y="199274"/>
                  </a:lnTo>
                  <a:lnTo>
                    <a:pt x="523654" y="175394"/>
                  </a:lnTo>
                  <a:lnTo>
                    <a:pt x="543302" y="111751"/>
                  </a:lnTo>
                  <a:lnTo>
                    <a:pt x="535622" y="82846"/>
                  </a:lnTo>
                  <a:lnTo>
                    <a:pt x="496760" y="37349"/>
                  </a:lnTo>
                  <a:lnTo>
                    <a:pt x="441293" y="12838"/>
                  </a:lnTo>
                  <a:lnTo>
                    <a:pt x="381444" y="3186"/>
                  </a:lnTo>
                  <a:lnTo>
                    <a:pt x="335667" y="258"/>
                  </a:lnTo>
                  <a:lnTo>
                    <a:pt x="289854" y="0"/>
                  </a:lnTo>
                  <a:lnTo>
                    <a:pt x="244119" y="2399"/>
                  </a:lnTo>
                  <a:lnTo>
                    <a:pt x="198580" y="7445"/>
                  </a:lnTo>
                  <a:lnTo>
                    <a:pt x="153352" y="15124"/>
                  </a:lnTo>
                </a:path>
              </a:pathLst>
            </a:custGeom>
            <a:ln w="20233">
              <a:solidFill>
                <a:srgbClr val="180A0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9456" y="213359"/>
              <a:ext cx="3212592" cy="177393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284476"/>
              <a:ext cx="7889747" cy="19110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723" y="-10723"/>
            <a:ext cx="12202795" cy="6879590"/>
            <a:chOff x="-10723" y="-10723"/>
            <a:chExt cx="12202795" cy="6879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3725" y="-10723"/>
              <a:ext cx="6008274" cy="48204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23" y="3533064"/>
              <a:ext cx="6083918" cy="3335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92" y="912875"/>
              <a:ext cx="7455408" cy="5585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4438" y="0"/>
            <a:ext cx="12196438" cy="68624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444" y="0"/>
            <a:ext cx="12196445" cy="6862445"/>
            <a:chOff x="-4444" y="0"/>
            <a:chExt cx="12196445" cy="6862445"/>
          </a:xfrm>
        </p:grpSpPr>
        <p:sp>
          <p:nvSpPr>
            <p:cNvPr id="3" name="object 3"/>
            <p:cNvSpPr/>
            <p:nvPr/>
          </p:nvSpPr>
          <p:spPr>
            <a:xfrm>
              <a:off x="628215" y="409811"/>
              <a:ext cx="11221720" cy="6115685"/>
            </a:xfrm>
            <a:custGeom>
              <a:avLst/>
              <a:gdLst/>
              <a:ahLst/>
              <a:cxnLst/>
              <a:rect l="l" t="t" r="r" b="b"/>
              <a:pathLst>
                <a:path w="11221720" h="6115684">
                  <a:moveTo>
                    <a:pt x="9622985" y="0"/>
                  </a:moveTo>
                  <a:lnTo>
                    <a:pt x="8718794" y="26384"/>
                  </a:lnTo>
                  <a:lnTo>
                    <a:pt x="2285213" y="110181"/>
                  </a:lnTo>
                  <a:lnTo>
                    <a:pt x="2198446" y="104684"/>
                  </a:lnTo>
                  <a:lnTo>
                    <a:pt x="1726002" y="104021"/>
                  </a:lnTo>
                  <a:lnTo>
                    <a:pt x="1380003" y="127431"/>
                  </a:lnTo>
                  <a:lnTo>
                    <a:pt x="1080630" y="169322"/>
                  </a:lnTo>
                  <a:lnTo>
                    <a:pt x="1030367" y="178539"/>
                  </a:lnTo>
                  <a:lnTo>
                    <a:pt x="926380" y="189813"/>
                  </a:lnTo>
                  <a:lnTo>
                    <a:pt x="824607" y="210176"/>
                  </a:lnTo>
                  <a:lnTo>
                    <a:pt x="725834" y="239419"/>
                  </a:lnTo>
                  <a:lnTo>
                    <a:pt x="630848" y="277336"/>
                  </a:lnTo>
                  <a:lnTo>
                    <a:pt x="515210" y="336861"/>
                  </a:lnTo>
                  <a:lnTo>
                    <a:pt x="432987" y="390279"/>
                  </a:lnTo>
                  <a:lnTo>
                    <a:pt x="357452" y="450250"/>
                  </a:lnTo>
                  <a:lnTo>
                    <a:pt x="288744" y="516157"/>
                  </a:lnTo>
                  <a:lnTo>
                    <a:pt x="227001" y="587383"/>
                  </a:lnTo>
                  <a:lnTo>
                    <a:pt x="172363" y="663311"/>
                  </a:lnTo>
                  <a:lnTo>
                    <a:pt x="124969" y="743324"/>
                  </a:lnTo>
                  <a:lnTo>
                    <a:pt x="84958" y="826806"/>
                  </a:lnTo>
                  <a:lnTo>
                    <a:pt x="39088" y="957181"/>
                  </a:lnTo>
                  <a:lnTo>
                    <a:pt x="10612" y="1091890"/>
                  </a:lnTo>
                  <a:lnTo>
                    <a:pt x="0" y="1228849"/>
                  </a:lnTo>
                  <a:lnTo>
                    <a:pt x="3080" y="1320376"/>
                  </a:lnTo>
                  <a:lnTo>
                    <a:pt x="14448" y="1411362"/>
                  </a:lnTo>
                  <a:lnTo>
                    <a:pt x="34242" y="1501189"/>
                  </a:lnTo>
                  <a:lnTo>
                    <a:pt x="17733" y="5024660"/>
                  </a:lnTo>
                  <a:lnTo>
                    <a:pt x="31668" y="5177017"/>
                  </a:lnTo>
                  <a:lnTo>
                    <a:pt x="51381" y="5275873"/>
                  </a:lnTo>
                  <a:lnTo>
                    <a:pt x="79097" y="5364383"/>
                  </a:lnTo>
                  <a:lnTo>
                    <a:pt x="114183" y="5442920"/>
                  </a:lnTo>
                  <a:lnTo>
                    <a:pt x="158233" y="5518348"/>
                  </a:lnTo>
                  <a:lnTo>
                    <a:pt x="210666" y="5589917"/>
                  </a:lnTo>
                  <a:lnTo>
                    <a:pt x="270902" y="5656879"/>
                  </a:lnTo>
                  <a:lnTo>
                    <a:pt x="338362" y="5718485"/>
                  </a:lnTo>
                  <a:lnTo>
                    <a:pt x="412466" y="5773987"/>
                  </a:lnTo>
                  <a:lnTo>
                    <a:pt x="492634" y="5822636"/>
                  </a:lnTo>
                  <a:lnTo>
                    <a:pt x="578285" y="5863684"/>
                  </a:lnTo>
                  <a:lnTo>
                    <a:pt x="668841" y="5896381"/>
                  </a:lnTo>
                  <a:lnTo>
                    <a:pt x="763721" y="5919979"/>
                  </a:lnTo>
                  <a:lnTo>
                    <a:pt x="862346" y="5933730"/>
                  </a:lnTo>
                  <a:lnTo>
                    <a:pt x="964135" y="5936885"/>
                  </a:lnTo>
                  <a:lnTo>
                    <a:pt x="1023512" y="5934774"/>
                  </a:lnTo>
                  <a:lnTo>
                    <a:pt x="2083794" y="6072893"/>
                  </a:lnTo>
                  <a:lnTo>
                    <a:pt x="2861136" y="6115634"/>
                  </a:lnTo>
                  <a:lnTo>
                    <a:pt x="8868450" y="5977601"/>
                  </a:lnTo>
                  <a:lnTo>
                    <a:pt x="9273018" y="5993308"/>
                  </a:lnTo>
                  <a:lnTo>
                    <a:pt x="9446344" y="5990776"/>
                  </a:lnTo>
                  <a:lnTo>
                    <a:pt x="9527563" y="5983485"/>
                  </a:lnTo>
                  <a:lnTo>
                    <a:pt x="9581365" y="5994706"/>
                  </a:lnTo>
                  <a:lnTo>
                    <a:pt x="9635964" y="6001588"/>
                  </a:lnTo>
                  <a:lnTo>
                    <a:pt x="9691019" y="6004099"/>
                  </a:lnTo>
                  <a:lnTo>
                    <a:pt x="9800442" y="5997508"/>
                  </a:lnTo>
                  <a:lnTo>
                    <a:pt x="9958249" y="5974669"/>
                  </a:lnTo>
                  <a:lnTo>
                    <a:pt x="10108263" y="5939181"/>
                  </a:lnTo>
                  <a:lnTo>
                    <a:pt x="10250020" y="5891632"/>
                  </a:lnTo>
                  <a:lnTo>
                    <a:pt x="10383061" y="5832612"/>
                  </a:lnTo>
                  <a:lnTo>
                    <a:pt x="10506923" y="5762708"/>
                  </a:lnTo>
                  <a:lnTo>
                    <a:pt x="10621145" y="5682510"/>
                  </a:lnTo>
                  <a:lnTo>
                    <a:pt x="10725265" y="5592606"/>
                  </a:lnTo>
                  <a:lnTo>
                    <a:pt x="10818821" y="5493584"/>
                  </a:lnTo>
                  <a:lnTo>
                    <a:pt x="10901352" y="5386034"/>
                  </a:lnTo>
                  <a:lnTo>
                    <a:pt x="10972397" y="5270543"/>
                  </a:lnTo>
                  <a:lnTo>
                    <a:pt x="11031493" y="5147700"/>
                  </a:lnTo>
                  <a:lnTo>
                    <a:pt x="11078179" y="5018093"/>
                  </a:lnTo>
                  <a:lnTo>
                    <a:pt x="11138691" y="4778579"/>
                  </a:lnTo>
                  <a:lnTo>
                    <a:pt x="11186488" y="4478752"/>
                  </a:lnTo>
                  <a:lnTo>
                    <a:pt x="11220431" y="3968913"/>
                  </a:lnTo>
                  <a:lnTo>
                    <a:pt x="11221298" y="3572451"/>
                  </a:lnTo>
                  <a:lnTo>
                    <a:pt x="11197613" y="3225096"/>
                  </a:lnTo>
                  <a:lnTo>
                    <a:pt x="11088083" y="2385479"/>
                  </a:lnTo>
                  <a:lnTo>
                    <a:pt x="11074554" y="2137524"/>
                  </a:lnTo>
                  <a:lnTo>
                    <a:pt x="11090569" y="1840331"/>
                  </a:lnTo>
                  <a:lnTo>
                    <a:pt x="11141601" y="1344333"/>
                  </a:lnTo>
                  <a:lnTo>
                    <a:pt x="11146080" y="1147104"/>
                  </a:lnTo>
                  <a:lnTo>
                    <a:pt x="11135669" y="1000068"/>
                  </a:lnTo>
                  <a:lnTo>
                    <a:pt x="11111144" y="857323"/>
                  </a:lnTo>
                  <a:lnTo>
                    <a:pt x="11086020" y="764145"/>
                  </a:lnTo>
                  <a:lnTo>
                    <a:pt x="11053034" y="673283"/>
                  </a:lnTo>
                  <a:lnTo>
                    <a:pt x="11011461" y="585364"/>
                  </a:lnTo>
                  <a:lnTo>
                    <a:pt x="10960579" y="501010"/>
                  </a:lnTo>
                  <a:lnTo>
                    <a:pt x="10899663" y="420846"/>
                  </a:lnTo>
                  <a:lnTo>
                    <a:pt x="10827990" y="345497"/>
                  </a:lnTo>
                  <a:lnTo>
                    <a:pt x="10749653" y="279118"/>
                  </a:lnTo>
                  <a:lnTo>
                    <a:pt x="10670257" y="223910"/>
                  </a:lnTo>
                  <a:lnTo>
                    <a:pt x="10587202" y="176482"/>
                  </a:lnTo>
                  <a:lnTo>
                    <a:pt x="10500758" y="136245"/>
                  </a:lnTo>
                  <a:lnTo>
                    <a:pt x="10365331" y="88090"/>
                  </a:lnTo>
                  <a:lnTo>
                    <a:pt x="10223804" y="52810"/>
                  </a:lnTo>
                  <a:lnTo>
                    <a:pt x="10027188" y="22370"/>
                  </a:lnTo>
                  <a:lnTo>
                    <a:pt x="96229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8215" y="408439"/>
              <a:ext cx="11222990" cy="6119495"/>
            </a:xfrm>
            <a:custGeom>
              <a:avLst/>
              <a:gdLst/>
              <a:ahLst/>
              <a:cxnLst/>
              <a:rect l="l" t="t" r="r" b="b"/>
              <a:pathLst>
                <a:path w="11222990" h="6119495">
                  <a:moveTo>
                    <a:pt x="11221298" y="3573823"/>
                  </a:moveTo>
                  <a:lnTo>
                    <a:pt x="11220084" y="3524034"/>
                  </a:lnTo>
                  <a:lnTo>
                    <a:pt x="11218045" y="3474308"/>
                  </a:lnTo>
                  <a:lnTo>
                    <a:pt x="11215242" y="3424641"/>
                  </a:lnTo>
                  <a:lnTo>
                    <a:pt x="11211737" y="3375029"/>
                  </a:lnTo>
                  <a:lnTo>
                    <a:pt x="11207589" y="3325465"/>
                  </a:lnTo>
                  <a:lnTo>
                    <a:pt x="11202861" y="3275947"/>
                  </a:lnTo>
                  <a:lnTo>
                    <a:pt x="11197613" y="3226468"/>
                  </a:lnTo>
                  <a:lnTo>
                    <a:pt x="11191907" y="3177025"/>
                  </a:lnTo>
                  <a:lnTo>
                    <a:pt x="11185803" y="3127612"/>
                  </a:lnTo>
                  <a:lnTo>
                    <a:pt x="11179363" y="3078225"/>
                  </a:lnTo>
                  <a:lnTo>
                    <a:pt x="11172647" y="3028859"/>
                  </a:lnTo>
                  <a:lnTo>
                    <a:pt x="11165717" y="2979509"/>
                  </a:lnTo>
                  <a:lnTo>
                    <a:pt x="11158634" y="2930171"/>
                  </a:lnTo>
                  <a:lnTo>
                    <a:pt x="11151459" y="2880839"/>
                  </a:lnTo>
                  <a:lnTo>
                    <a:pt x="11144253" y="2831509"/>
                  </a:lnTo>
                  <a:lnTo>
                    <a:pt x="11137077" y="2782177"/>
                  </a:lnTo>
                  <a:lnTo>
                    <a:pt x="11129992" y="2732837"/>
                  </a:lnTo>
                  <a:lnTo>
                    <a:pt x="11123060" y="2683485"/>
                  </a:lnTo>
                  <a:lnTo>
                    <a:pt x="11116341" y="2634116"/>
                  </a:lnTo>
                  <a:lnTo>
                    <a:pt x="11109896" y="2584725"/>
                  </a:lnTo>
                  <a:lnTo>
                    <a:pt x="11103787" y="2535308"/>
                  </a:lnTo>
                  <a:lnTo>
                    <a:pt x="11098074" y="2485860"/>
                  </a:lnTo>
                  <a:lnTo>
                    <a:pt x="11092819" y="2436375"/>
                  </a:lnTo>
                  <a:lnTo>
                    <a:pt x="11088083" y="2386850"/>
                  </a:lnTo>
                  <a:lnTo>
                    <a:pt x="11083927" y="2337280"/>
                  </a:lnTo>
                  <a:lnTo>
                    <a:pt x="11080411" y="2287660"/>
                  </a:lnTo>
                  <a:lnTo>
                    <a:pt x="11077598" y="2237984"/>
                  </a:lnTo>
                  <a:lnTo>
                    <a:pt x="11075548" y="2188249"/>
                  </a:lnTo>
                  <a:lnTo>
                    <a:pt x="11074554" y="2138896"/>
                  </a:lnTo>
                  <a:lnTo>
                    <a:pt x="11074825" y="2089479"/>
                  </a:lnTo>
                  <a:lnTo>
                    <a:pt x="11076230" y="2040006"/>
                  </a:lnTo>
                  <a:lnTo>
                    <a:pt x="11078638" y="1990484"/>
                  </a:lnTo>
                  <a:lnTo>
                    <a:pt x="11081917" y="1940921"/>
                  </a:lnTo>
                  <a:lnTo>
                    <a:pt x="11085938" y="1891325"/>
                  </a:lnTo>
                  <a:lnTo>
                    <a:pt x="11090569" y="1841703"/>
                  </a:lnTo>
                  <a:lnTo>
                    <a:pt x="11095678" y="1792062"/>
                  </a:lnTo>
                  <a:lnTo>
                    <a:pt x="11101136" y="1742410"/>
                  </a:lnTo>
                  <a:lnTo>
                    <a:pt x="11106810" y="1692755"/>
                  </a:lnTo>
                  <a:lnTo>
                    <a:pt x="11112571" y="1643104"/>
                  </a:lnTo>
                  <a:lnTo>
                    <a:pt x="11118286" y="1593464"/>
                  </a:lnTo>
                  <a:lnTo>
                    <a:pt x="11123825" y="1543844"/>
                  </a:lnTo>
                  <a:lnTo>
                    <a:pt x="11129057" y="1494250"/>
                  </a:lnTo>
                  <a:lnTo>
                    <a:pt x="11133851" y="1444691"/>
                  </a:lnTo>
                  <a:lnTo>
                    <a:pt x="11138076" y="1395174"/>
                  </a:lnTo>
                  <a:lnTo>
                    <a:pt x="11141601" y="1345705"/>
                  </a:lnTo>
                  <a:lnTo>
                    <a:pt x="11144295" y="1296294"/>
                  </a:lnTo>
                  <a:lnTo>
                    <a:pt x="11146027" y="1246947"/>
                  </a:lnTo>
                  <a:lnTo>
                    <a:pt x="11146665" y="1197672"/>
                  </a:lnTo>
                  <a:lnTo>
                    <a:pt x="11146080" y="1148476"/>
                  </a:lnTo>
                  <a:lnTo>
                    <a:pt x="11144140" y="1099367"/>
                  </a:lnTo>
                  <a:lnTo>
                    <a:pt x="11140713" y="1050353"/>
                  </a:lnTo>
                  <a:lnTo>
                    <a:pt x="11135669" y="1001440"/>
                  </a:lnTo>
                  <a:lnTo>
                    <a:pt x="11129128" y="953565"/>
                  </a:lnTo>
                  <a:lnTo>
                    <a:pt x="11120983" y="905957"/>
                  </a:lnTo>
                  <a:lnTo>
                    <a:pt x="11111144" y="858695"/>
                  </a:lnTo>
                  <a:lnTo>
                    <a:pt x="11099520" y="811855"/>
                  </a:lnTo>
                  <a:lnTo>
                    <a:pt x="11086020" y="765516"/>
                  </a:lnTo>
                  <a:lnTo>
                    <a:pt x="11070555" y="719757"/>
                  </a:lnTo>
                  <a:lnTo>
                    <a:pt x="11053034" y="674655"/>
                  </a:lnTo>
                  <a:lnTo>
                    <a:pt x="11033366" y="630289"/>
                  </a:lnTo>
                  <a:lnTo>
                    <a:pt x="11011461" y="586735"/>
                  </a:lnTo>
                  <a:lnTo>
                    <a:pt x="10987229" y="544074"/>
                  </a:lnTo>
                  <a:lnTo>
                    <a:pt x="10960579" y="502381"/>
                  </a:lnTo>
                  <a:lnTo>
                    <a:pt x="10931420" y="461737"/>
                  </a:lnTo>
                  <a:lnTo>
                    <a:pt x="10899663" y="422218"/>
                  </a:lnTo>
                  <a:lnTo>
                    <a:pt x="10865217" y="383902"/>
                  </a:lnTo>
                  <a:lnTo>
                    <a:pt x="10827990" y="346869"/>
                  </a:lnTo>
                  <a:lnTo>
                    <a:pt x="10787894" y="311195"/>
                  </a:lnTo>
                  <a:lnTo>
                    <a:pt x="10749653" y="280490"/>
                  </a:lnTo>
                  <a:lnTo>
                    <a:pt x="10710429" y="251877"/>
                  </a:lnTo>
                  <a:lnTo>
                    <a:pt x="10670257" y="225282"/>
                  </a:lnTo>
                  <a:lnTo>
                    <a:pt x="10629170" y="200632"/>
                  </a:lnTo>
                  <a:lnTo>
                    <a:pt x="10587202" y="177854"/>
                  </a:lnTo>
                  <a:lnTo>
                    <a:pt x="10544386" y="156873"/>
                  </a:lnTo>
                  <a:lnTo>
                    <a:pt x="10500758" y="137617"/>
                  </a:lnTo>
                  <a:lnTo>
                    <a:pt x="10456350" y="120012"/>
                  </a:lnTo>
                  <a:lnTo>
                    <a:pt x="10411197" y="103985"/>
                  </a:lnTo>
                  <a:lnTo>
                    <a:pt x="10365331" y="89462"/>
                  </a:lnTo>
                  <a:lnTo>
                    <a:pt x="10318788" y="76369"/>
                  </a:lnTo>
                  <a:lnTo>
                    <a:pt x="10271601" y="64634"/>
                  </a:lnTo>
                  <a:lnTo>
                    <a:pt x="10223804" y="54182"/>
                  </a:lnTo>
                  <a:lnTo>
                    <a:pt x="10175430" y="44941"/>
                  </a:lnTo>
                  <a:lnTo>
                    <a:pt x="10126514" y="36836"/>
                  </a:lnTo>
                  <a:lnTo>
                    <a:pt x="10077088" y="29794"/>
                  </a:lnTo>
                  <a:lnTo>
                    <a:pt x="10027188" y="23742"/>
                  </a:lnTo>
                  <a:lnTo>
                    <a:pt x="9976847" y="18607"/>
                  </a:lnTo>
                  <a:lnTo>
                    <a:pt x="9926099" y="14314"/>
                  </a:lnTo>
                  <a:lnTo>
                    <a:pt x="9874977" y="10791"/>
                  </a:lnTo>
                  <a:lnTo>
                    <a:pt x="9823516" y="7963"/>
                  </a:lnTo>
                  <a:lnTo>
                    <a:pt x="9773419" y="5771"/>
                  </a:lnTo>
                  <a:lnTo>
                    <a:pt x="9723297" y="3949"/>
                  </a:lnTo>
                  <a:lnTo>
                    <a:pt x="9673152" y="2486"/>
                  </a:lnTo>
                  <a:lnTo>
                    <a:pt x="9622985" y="1371"/>
                  </a:lnTo>
                  <a:lnTo>
                    <a:pt x="9572800" y="593"/>
                  </a:lnTo>
                  <a:lnTo>
                    <a:pt x="9522598" y="139"/>
                  </a:lnTo>
                  <a:lnTo>
                    <a:pt x="9472381" y="0"/>
                  </a:lnTo>
                  <a:lnTo>
                    <a:pt x="9422152" y="162"/>
                  </a:lnTo>
                  <a:lnTo>
                    <a:pt x="9371912" y="615"/>
                  </a:lnTo>
                  <a:lnTo>
                    <a:pt x="9321664" y="1347"/>
                  </a:lnTo>
                  <a:lnTo>
                    <a:pt x="9271409" y="2347"/>
                  </a:lnTo>
                  <a:lnTo>
                    <a:pt x="9221151" y="3603"/>
                  </a:lnTo>
                  <a:lnTo>
                    <a:pt x="9170890" y="5104"/>
                  </a:lnTo>
                  <a:lnTo>
                    <a:pt x="9120629" y="6839"/>
                  </a:lnTo>
                  <a:lnTo>
                    <a:pt x="9070370" y="8796"/>
                  </a:lnTo>
                  <a:lnTo>
                    <a:pt x="9020116" y="10964"/>
                  </a:lnTo>
                  <a:lnTo>
                    <a:pt x="8969867" y="13331"/>
                  </a:lnTo>
                  <a:lnTo>
                    <a:pt x="8919627" y="15886"/>
                  </a:lnTo>
                  <a:lnTo>
                    <a:pt x="8869398" y="18618"/>
                  </a:lnTo>
                  <a:lnTo>
                    <a:pt x="8819181" y="21514"/>
                  </a:lnTo>
                  <a:lnTo>
                    <a:pt x="8768979" y="24564"/>
                  </a:lnTo>
                  <a:lnTo>
                    <a:pt x="8718794" y="27756"/>
                  </a:lnTo>
                  <a:lnTo>
                    <a:pt x="8668628" y="31079"/>
                  </a:lnTo>
                  <a:lnTo>
                    <a:pt x="8618483" y="34521"/>
                  </a:lnTo>
                  <a:lnTo>
                    <a:pt x="8568360" y="38071"/>
                  </a:lnTo>
                  <a:lnTo>
                    <a:pt x="8518263" y="41718"/>
                  </a:lnTo>
                  <a:lnTo>
                    <a:pt x="8468194" y="45449"/>
                  </a:lnTo>
                  <a:lnTo>
                    <a:pt x="8418154" y="49255"/>
                  </a:lnTo>
                  <a:lnTo>
                    <a:pt x="8368145" y="53122"/>
                  </a:lnTo>
                  <a:lnTo>
                    <a:pt x="8318170" y="57040"/>
                  </a:lnTo>
                  <a:lnTo>
                    <a:pt x="8268230" y="60997"/>
                  </a:lnTo>
                  <a:lnTo>
                    <a:pt x="8218329" y="64983"/>
                  </a:lnTo>
                  <a:lnTo>
                    <a:pt x="8168467" y="68985"/>
                  </a:lnTo>
                  <a:lnTo>
                    <a:pt x="8118648" y="72992"/>
                  </a:lnTo>
                  <a:lnTo>
                    <a:pt x="8102916" y="74171"/>
                  </a:lnTo>
                  <a:lnTo>
                    <a:pt x="8043900" y="77597"/>
                  </a:lnTo>
                  <a:lnTo>
                    <a:pt x="7995074" y="79788"/>
                  </a:lnTo>
                  <a:lnTo>
                    <a:pt x="7939005" y="81906"/>
                  </a:lnTo>
                  <a:lnTo>
                    <a:pt x="7875984" y="83951"/>
                  </a:lnTo>
                  <a:lnTo>
                    <a:pt x="7806306" y="85926"/>
                  </a:lnTo>
                  <a:lnTo>
                    <a:pt x="7730263" y="87829"/>
                  </a:lnTo>
                  <a:lnTo>
                    <a:pt x="7689947" y="88755"/>
                  </a:lnTo>
                  <a:lnTo>
                    <a:pt x="7648149" y="89663"/>
                  </a:lnTo>
                  <a:lnTo>
                    <a:pt x="7604907" y="90554"/>
                  </a:lnTo>
                  <a:lnTo>
                    <a:pt x="7560257" y="91428"/>
                  </a:lnTo>
                  <a:lnTo>
                    <a:pt x="7514236" y="92285"/>
                  </a:lnTo>
                  <a:lnTo>
                    <a:pt x="7466880" y="93125"/>
                  </a:lnTo>
                  <a:lnTo>
                    <a:pt x="7418226" y="93948"/>
                  </a:lnTo>
                  <a:lnTo>
                    <a:pt x="7368311" y="94755"/>
                  </a:lnTo>
                  <a:lnTo>
                    <a:pt x="7317171" y="95545"/>
                  </a:lnTo>
                  <a:lnTo>
                    <a:pt x="7264843" y="96318"/>
                  </a:lnTo>
                  <a:lnTo>
                    <a:pt x="7211364" y="97076"/>
                  </a:lnTo>
                  <a:lnTo>
                    <a:pt x="7156770" y="97816"/>
                  </a:lnTo>
                  <a:lnTo>
                    <a:pt x="7101098" y="98541"/>
                  </a:lnTo>
                  <a:lnTo>
                    <a:pt x="7044384" y="99250"/>
                  </a:lnTo>
                  <a:lnTo>
                    <a:pt x="6986666" y="99943"/>
                  </a:lnTo>
                  <a:lnTo>
                    <a:pt x="6927980" y="100619"/>
                  </a:lnTo>
                  <a:lnTo>
                    <a:pt x="6868362" y="101281"/>
                  </a:lnTo>
                  <a:lnTo>
                    <a:pt x="6807849" y="101926"/>
                  </a:lnTo>
                  <a:lnTo>
                    <a:pt x="6746478" y="102556"/>
                  </a:lnTo>
                  <a:lnTo>
                    <a:pt x="6684285" y="103171"/>
                  </a:lnTo>
                  <a:lnTo>
                    <a:pt x="6621308" y="103770"/>
                  </a:lnTo>
                  <a:lnTo>
                    <a:pt x="6557582" y="104354"/>
                  </a:lnTo>
                  <a:lnTo>
                    <a:pt x="6493145" y="104923"/>
                  </a:lnTo>
                  <a:lnTo>
                    <a:pt x="6428032" y="105477"/>
                  </a:lnTo>
                  <a:lnTo>
                    <a:pt x="6362282" y="106016"/>
                  </a:lnTo>
                  <a:lnTo>
                    <a:pt x="6295929" y="106540"/>
                  </a:lnTo>
                  <a:lnTo>
                    <a:pt x="6229011" y="107050"/>
                  </a:lnTo>
                  <a:lnTo>
                    <a:pt x="6161566" y="107545"/>
                  </a:lnTo>
                  <a:lnTo>
                    <a:pt x="6093628" y="108026"/>
                  </a:lnTo>
                  <a:lnTo>
                    <a:pt x="6025235" y="108492"/>
                  </a:lnTo>
                  <a:lnTo>
                    <a:pt x="5956424" y="108944"/>
                  </a:lnTo>
                  <a:lnTo>
                    <a:pt x="5887231" y="109382"/>
                  </a:lnTo>
                  <a:lnTo>
                    <a:pt x="5817692" y="109806"/>
                  </a:lnTo>
                  <a:lnTo>
                    <a:pt x="5747845" y="110216"/>
                  </a:lnTo>
                  <a:lnTo>
                    <a:pt x="5677726" y="110612"/>
                  </a:lnTo>
                  <a:lnTo>
                    <a:pt x="5607372" y="110995"/>
                  </a:lnTo>
                  <a:lnTo>
                    <a:pt x="5536820" y="111364"/>
                  </a:lnTo>
                  <a:lnTo>
                    <a:pt x="5466105" y="111719"/>
                  </a:lnTo>
                  <a:lnTo>
                    <a:pt x="5395265" y="112061"/>
                  </a:lnTo>
                  <a:lnTo>
                    <a:pt x="5324337" y="112390"/>
                  </a:lnTo>
                  <a:lnTo>
                    <a:pt x="5253356" y="112705"/>
                  </a:lnTo>
                  <a:lnTo>
                    <a:pt x="5182360" y="113008"/>
                  </a:lnTo>
                  <a:lnTo>
                    <a:pt x="5111385" y="113297"/>
                  </a:lnTo>
                  <a:lnTo>
                    <a:pt x="5040468" y="113574"/>
                  </a:lnTo>
                  <a:lnTo>
                    <a:pt x="4969646" y="113838"/>
                  </a:lnTo>
                  <a:lnTo>
                    <a:pt x="4898955" y="114089"/>
                  </a:lnTo>
                  <a:lnTo>
                    <a:pt x="4828432" y="114328"/>
                  </a:lnTo>
                  <a:lnTo>
                    <a:pt x="4758113" y="114554"/>
                  </a:lnTo>
                  <a:lnTo>
                    <a:pt x="4688035" y="114768"/>
                  </a:lnTo>
                  <a:lnTo>
                    <a:pt x="4618235" y="114970"/>
                  </a:lnTo>
                  <a:lnTo>
                    <a:pt x="4548750" y="115159"/>
                  </a:lnTo>
                  <a:lnTo>
                    <a:pt x="4479615" y="115337"/>
                  </a:lnTo>
                  <a:lnTo>
                    <a:pt x="4410869" y="115503"/>
                  </a:lnTo>
                  <a:lnTo>
                    <a:pt x="4342546" y="115656"/>
                  </a:lnTo>
                  <a:lnTo>
                    <a:pt x="4274685" y="115799"/>
                  </a:lnTo>
                  <a:lnTo>
                    <a:pt x="4207321" y="115929"/>
                  </a:lnTo>
                  <a:lnTo>
                    <a:pt x="4140492" y="116049"/>
                  </a:lnTo>
                  <a:lnTo>
                    <a:pt x="4074233" y="116156"/>
                  </a:lnTo>
                  <a:lnTo>
                    <a:pt x="4008582" y="116253"/>
                  </a:lnTo>
                  <a:lnTo>
                    <a:pt x="3943576" y="116338"/>
                  </a:lnTo>
                  <a:lnTo>
                    <a:pt x="3879250" y="116413"/>
                  </a:lnTo>
                  <a:lnTo>
                    <a:pt x="3815642" y="116476"/>
                  </a:lnTo>
                  <a:lnTo>
                    <a:pt x="3752788" y="116529"/>
                  </a:lnTo>
                  <a:lnTo>
                    <a:pt x="3690724" y="116571"/>
                  </a:lnTo>
                  <a:lnTo>
                    <a:pt x="3629488" y="116602"/>
                  </a:lnTo>
                  <a:lnTo>
                    <a:pt x="3569117" y="116623"/>
                  </a:lnTo>
                  <a:lnTo>
                    <a:pt x="3509645" y="116633"/>
                  </a:lnTo>
                  <a:lnTo>
                    <a:pt x="3451112" y="116633"/>
                  </a:lnTo>
                  <a:lnTo>
                    <a:pt x="3393552" y="116623"/>
                  </a:lnTo>
                  <a:lnTo>
                    <a:pt x="3337003" y="116603"/>
                  </a:lnTo>
                  <a:lnTo>
                    <a:pt x="3281501" y="116573"/>
                  </a:lnTo>
                  <a:lnTo>
                    <a:pt x="3227084" y="116532"/>
                  </a:lnTo>
                  <a:lnTo>
                    <a:pt x="3173787" y="116483"/>
                  </a:lnTo>
                  <a:lnTo>
                    <a:pt x="3121647" y="116423"/>
                  </a:lnTo>
                  <a:lnTo>
                    <a:pt x="3070701" y="116354"/>
                  </a:lnTo>
                  <a:lnTo>
                    <a:pt x="3020985" y="116275"/>
                  </a:lnTo>
                  <a:lnTo>
                    <a:pt x="2972537" y="116188"/>
                  </a:lnTo>
                  <a:lnTo>
                    <a:pt x="2925393" y="116090"/>
                  </a:lnTo>
                  <a:lnTo>
                    <a:pt x="2879589" y="115984"/>
                  </a:lnTo>
                  <a:lnTo>
                    <a:pt x="2835162" y="115869"/>
                  </a:lnTo>
                  <a:lnTo>
                    <a:pt x="2792149" y="115745"/>
                  </a:lnTo>
                  <a:lnTo>
                    <a:pt x="2750587" y="115612"/>
                  </a:lnTo>
                  <a:lnTo>
                    <a:pt x="2710511" y="115470"/>
                  </a:lnTo>
                  <a:lnTo>
                    <a:pt x="2671959" y="115320"/>
                  </a:lnTo>
                  <a:lnTo>
                    <a:pt x="2599573" y="114994"/>
                  </a:lnTo>
                  <a:lnTo>
                    <a:pt x="2533722" y="114635"/>
                  </a:lnTo>
                  <a:lnTo>
                    <a:pt x="2474698" y="114243"/>
                  </a:lnTo>
                  <a:lnTo>
                    <a:pt x="2422795" y="113821"/>
                  </a:lnTo>
                  <a:lnTo>
                    <a:pt x="2378306" y="113368"/>
                  </a:lnTo>
                  <a:lnTo>
                    <a:pt x="2326115" y="112632"/>
                  </a:lnTo>
                  <a:lnTo>
                    <a:pt x="2285213" y="111553"/>
                  </a:lnTo>
                  <a:lnTo>
                    <a:pt x="2256417" y="108494"/>
                  </a:lnTo>
                  <a:lnTo>
                    <a:pt x="2227469" y="106667"/>
                  </a:lnTo>
                  <a:lnTo>
                    <a:pt x="2198446" y="106056"/>
                  </a:lnTo>
                  <a:lnTo>
                    <a:pt x="2169422" y="106645"/>
                  </a:lnTo>
                  <a:lnTo>
                    <a:pt x="2120092" y="105103"/>
                  </a:lnTo>
                  <a:lnTo>
                    <a:pt x="2070793" y="103872"/>
                  </a:lnTo>
                  <a:lnTo>
                    <a:pt x="2021519" y="102970"/>
                  </a:lnTo>
                  <a:lnTo>
                    <a:pt x="1972263" y="102412"/>
                  </a:lnTo>
                  <a:lnTo>
                    <a:pt x="1923018" y="102217"/>
                  </a:lnTo>
                  <a:lnTo>
                    <a:pt x="1873776" y="102400"/>
                  </a:lnTo>
                  <a:lnTo>
                    <a:pt x="1824531" y="102979"/>
                  </a:lnTo>
                  <a:lnTo>
                    <a:pt x="1775276" y="103971"/>
                  </a:lnTo>
                  <a:lnTo>
                    <a:pt x="1726002" y="105393"/>
                  </a:lnTo>
                  <a:lnTo>
                    <a:pt x="1676704" y="107262"/>
                  </a:lnTo>
                  <a:lnTo>
                    <a:pt x="1627375" y="109594"/>
                  </a:lnTo>
                  <a:lnTo>
                    <a:pt x="1578006" y="112407"/>
                  </a:lnTo>
                  <a:lnTo>
                    <a:pt x="1528592" y="115717"/>
                  </a:lnTo>
                  <a:lnTo>
                    <a:pt x="1479125" y="119542"/>
                  </a:lnTo>
                  <a:lnTo>
                    <a:pt x="1429597" y="123898"/>
                  </a:lnTo>
                  <a:lnTo>
                    <a:pt x="1380003" y="128803"/>
                  </a:lnTo>
                  <a:lnTo>
                    <a:pt x="1330334" y="134272"/>
                  </a:lnTo>
                  <a:lnTo>
                    <a:pt x="1280584" y="140325"/>
                  </a:lnTo>
                  <a:lnTo>
                    <a:pt x="1230746" y="146976"/>
                  </a:lnTo>
                  <a:lnTo>
                    <a:pt x="1180812" y="154243"/>
                  </a:lnTo>
                  <a:lnTo>
                    <a:pt x="1130776" y="162144"/>
                  </a:lnTo>
                  <a:lnTo>
                    <a:pt x="1080630" y="170694"/>
                  </a:lnTo>
                  <a:lnTo>
                    <a:pt x="1030367" y="179911"/>
                  </a:lnTo>
                  <a:lnTo>
                    <a:pt x="978146" y="184399"/>
                  </a:lnTo>
                  <a:lnTo>
                    <a:pt x="926380" y="191185"/>
                  </a:lnTo>
                  <a:lnTo>
                    <a:pt x="875168" y="200244"/>
                  </a:lnTo>
                  <a:lnTo>
                    <a:pt x="824607" y="211548"/>
                  </a:lnTo>
                  <a:lnTo>
                    <a:pt x="774796" y="225072"/>
                  </a:lnTo>
                  <a:lnTo>
                    <a:pt x="725834" y="240791"/>
                  </a:lnTo>
                  <a:lnTo>
                    <a:pt x="677818" y="258678"/>
                  </a:lnTo>
                  <a:lnTo>
                    <a:pt x="630848" y="278708"/>
                  </a:lnTo>
                  <a:lnTo>
                    <a:pt x="585020" y="300853"/>
                  </a:lnTo>
                  <a:lnTo>
                    <a:pt x="558785" y="314174"/>
                  </a:lnTo>
                  <a:lnTo>
                    <a:pt x="515210" y="338233"/>
                  </a:lnTo>
                  <a:lnTo>
                    <a:pt x="473271" y="364084"/>
                  </a:lnTo>
                  <a:lnTo>
                    <a:pt x="432987" y="391651"/>
                  </a:lnTo>
                  <a:lnTo>
                    <a:pt x="394375" y="420856"/>
                  </a:lnTo>
                  <a:lnTo>
                    <a:pt x="357452" y="451622"/>
                  </a:lnTo>
                  <a:lnTo>
                    <a:pt x="322236" y="483872"/>
                  </a:lnTo>
                  <a:lnTo>
                    <a:pt x="288744" y="517529"/>
                  </a:lnTo>
                  <a:lnTo>
                    <a:pt x="256993" y="552515"/>
                  </a:lnTo>
                  <a:lnTo>
                    <a:pt x="227001" y="588755"/>
                  </a:lnTo>
                  <a:lnTo>
                    <a:pt x="198785" y="626170"/>
                  </a:lnTo>
                  <a:lnTo>
                    <a:pt x="172363" y="664683"/>
                  </a:lnTo>
                  <a:lnTo>
                    <a:pt x="147752" y="704218"/>
                  </a:lnTo>
                  <a:lnTo>
                    <a:pt x="124969" y="744696"/>
                  </a:lnTo>
                  <a:lnTo>
                    <a:pt x="104032" y="786042"/>
                  </a:lnTo>
                  <a:lnTo>
                    <a:pt x="84958" y="828178"/>
                  </a:lnTo>
                  <a:lnTo>
                    <a:pt x="67764" y="871026"/>
                  </a:lnTo>
                  <a:lnTo>
                    <a:pt x="52468" y="914510"/>
                  </a:lnTo>
                  <a:lnTo>
                    <a:pt x="39088" y="958553"/>
                  </a:lnTo>
                  <a:lnTo>
                    <a:pt x="27640" y="1003077"/>
                  </a:lnTo>
                  <a:lnTo>
                    <a:pt x="18142" y="1048006"/>
                  </a:lnTo>
                  <a:lnTo>
                    <a:pt x="10612" y="1093262"/>
                  </a:lnTo>
                  <a:lnTo>
                    <a:pt x="5067" y="1138767"/>
                  </a:lnTo>
                  <a:lnTo>
                    <a:pt x="1523" y="1184446"/>
                  </a:lnTo>
                  <a:lnTo>
                    <a:pt x="0" y="1230220"/>
                  </a:lnTo>
                  <a:lnTo>
                    <a:pt x="513" y="1276014"/>
                  </a:lnTo>
                  <a:lnTo>
                    <a:pt x="3080" y="1321748"/>
                  </a:lnTo>
                  <a:lnTo>
                    <a:pt x="7720" y="1367348"/>
                  </a:lnTo>
                  <a:lnTo>
                    <a:pt x="14448" y="1412734"/>
                  </a:lnTo>
                  <a:lnTo>
                    <a:pt x="23283" y="1457831"/>
                  </a:lnTo>
                  <a:lnTo>
                    <a:pt x="34242" y="1502561"/>
                  </a:lnTo>
                  <a:lnTo>
                    <a:pt x="32782" y="1553931"/>
                  </a:lnTo>
                  <a:lnTo>
                    <a:pt x="31519" y="1605314"/>
                  </a:lnTo>
                  <a:lnTo>
                    <a:pt x="30442" y="1656711"/>
                  </a:lnTo>
                  <a:lnTo>
                    <a:pt x="29539" y="1708119"/>
                  </a:lnTo>
                  <a:lnTo>
                    <a:pt x="28800" y="1759537"/>
                  </a:lnTo>
                  <a:lnTo>
                    <a:pt x="28213" y="1810965"/>
                  </a:lnTo>
                  <a:lnTo>
                    <a:pt x="27768" y="1862401"/>
                  </a:lnTo>
                  <a:lnTo>
                    <a:pt x="27451" y="1913845"/>
                  </a:lnTo>
                  <a:lnTo>
                    <a:pt x="27254" y="1965295"/>
                  </a:lnTo>
                  <a:lnTo>
                    <a:pt x="27163" y="2016751"/>
                  </a:lnTo>
                  <a:lnTo>
                    <a:pt x="27169" y="2068210"/>
                  </a:lnTo>
                  <a:lnTo>
                    <a:pt x="27259" y="2119673"/>
                  </a:lnTo>
                  <a:lnTo>
                    <a:pt x="27423" y="2171138"/>
                  </a:lnTo>
                  <a:lnTo>
                    <a:pt x="27649" y="2222604"/>
                  </a:lnTo>
                  <a:lnTo>
                    <a:pt x="27927" y="2274069"/>
                  </a:lnTo>
                  <a:lnTo>
                    <a:pt x="28244" y="2325534"/>
                  </a:lnTo>
                  <a:lnTo>
                    <a:pt x="28591" y="2376997"/>
                  </a:lnTo>
                  <a:lnTo>
                    <a:pt x="28954" y="2428457"/>
                  </a:lnTo>
                  <a:lnTo>
                    <a:pt x="29324" y="2479912"/>
                  </a:lnTo>
                  <a:lnTo>
                    <a:pt x="29689" y="2531362"/>
                  </a:lnTo>
                  <a:lnTo>
                    <a:pt x="30038" y="2582806"/>
                  </a:lnTo>
                  <a:lnTo>
                    <a:pt x="30359" y="2634242"/>
                  </a:lnTo>
                  <a:lnTo>
                    <a:pt x="30641" y="2685670"/>
                  </a:lnTo>
                  <a:lnTo>
                    <a:pt x="30874" y="2737088"/>
                  </a:lnTo>
                  <a:lnTo>
                    <a:pt x="31046" y="2788496"/>
                  </a:lnTo>
                  <a:lnTo>
                    <a:pt x="31145" y="2839893"/>
                  </a:lnTo>
                  <a:lnTo>
                    <a:pt x="31161" y="2891276"/>
                  </a:lnTo>
                  <a:lnTo>
                    <a:pt x="31082" y="2942646"/>
                  </a:lnTo>
                  <a:lnTo>
                    <a:pt x="27436" y="4516049"/>
                  </a:lnTo>
                  <a:lnTo>
                    <a:pt x="26973" y="4565358"/>
                  </a:lnTo>
                  <a:lnTo>
                    <a:pt x="25746" y="4615315"/>
                  </a:lnTo>
                  <a:lnTo>
                    <a:pt x="23999" y="4665817"/>
                  </a:lnTo>
                  <a:lnTo>
                    <a:pt x="21977" y="4716763"/>
                  </a:lnTo>
                  <a:lnTo>
                    <a:pt x="19924" y="4768050"/>
                  </a:lnTo>
                  <a:lnTo>
                    <a:pt x="18084" y="4819576"/>
                  </a:lnTo>
                  <a:lnTo>
                    <a:pt x="16700" y="4871239"/>
                  </a:lnTo>
                  <a:lnTo>
                    <a:pt x="16018" y="4922937"/>
                  </a:lnTo>
                  <a:lnTo>
                    <a:pt x="16281" y="4974569"/>
                  </a:lnTo>
                  <a:lnTo>
                    <a:pt x="17733" y="5026032"/>
                  </a:lnTo>
                  <a:lnTo>
                    <a:pt x="20619" y="5077224"/>
                  </a:lnTo>
                  <a:lnTo>
                    <a:pt x="25182" y="5128044"/>
                  </a:lnTo>
                  <a:lnTo>
                    <a:pt x="31668" y="5178388"/>
                  </a:lnTo>
                  <a:lnTo>
                    <a:pt x="40319" y="5228156"/>
                  </a:lnTo>
                  <a:lnTo>
                    <a:pt x="51381" y="5277245"/>
                  </a:lnTo>
                  <a:lnTo>
                    <a:pt x="65096" y="5325554"/>
                  </a:lnTo>
                  <a:lnTo>
                    <a:pt x="79097" y="5365755"/>
                  </a:lnTo>
                  <a:lnTo>
                    <a:pt x="95484" y="5405365"/>
                  </a:lnTo>
                  <a:lnTo>
                    <a:pt x="114183" y="5444292"/>
                  </a:lnTo>
                  <a:lnTo>
                    <a:pt x="135124" y="5482442"/>
                  </a:lnTo>
                  <a:lnTo>
                    <a:pt x="158233" y="5519720"/>
                  </a:lnTo>
                  <a:lnTo>
                    <a:pt x="183438" y="5556033"/>
                  </a:lnTo>
                  <a:lnTo>
                    <a:pt x="210666" y="5591289"/>
                  </a:lnTo>
                  <a:lnTo>
                    <a:pt x="239845" y="5625393"/>
                  </a:lnTo>
                  <a:lnTo>
                    <a:pt x="270902" y="5658251"/>
                  </a:lnTo>
                  <a:lnTo>
                    <a:pt x="303766" y="5689770"/>
                  </a:lnTo>
                  <a:lnTo>
                    <a:pt x="338362" y="5719857"/>
                  </a:lnTo>
                  <a:lnTo>
                    <a:pt x="374620" y="5748418"/>
                  </a:lnTo>
                  <a:lnTo>
                    <a:pt x="412466" y="5775359"/>
                  </a:lnTo>
                  <a:lnTo>
                    <a:pt x="451828" y="5800587"/>
                  </a:lnTo>
                  <a:lnTo>
                    <a:pt x="492634" y="5824008"/>
                  </a:lnTo>
                  <a:lnTo>
                    <a:pt x="534810" y="5845529"/>
                  </a:lnTo>
                  <a:lnTo>
                    <a:pt x="578285" y="5865055"/>
                  </a:lnTo>
                  <a:lnTo>
                    <a:pt x="622986" y="5882495"/>
                  </a:lnTo>
                  <a:lnTo>
                    <a:pt x="668841" y="5897753"/>
                  </a:lnTo>
                  <a:lnTo>
                    <a:pt x="715777" y="5910736"/>
                  </a:lnTo>
                  <a:lnTo>
                    <a:pt x="763721" y="5921351"/>
                  </a:lnTo>
                  <a:lnTo>
                    <a:pt x="812602" y="5929504"/>
                  </a:lnTo>
                  <a:lnTo>
                    <a:pt x="862346" y="5935102"/>
                  </a:lnTo>
                  <a:lnTo>
                    <a:pt x="912881" y="5938051"/>
                  </a:lnTo>
                  <a:lnTo>
                    <a:pt x="964135" y="5938257"/>
                  </a:lnTo>
                  <a:lnTo>
                    <a:pt x="1016035" y="5935627"/>
                  </a:lnTo>
                  <a:lnTo>
                    <a:pt x="1023512" y="5936146"/>
                  </a:lnTo>
                  <a:lnTo>
                    <a:pt x="1063963" y="5941198"/>
                  </a:lnTo>
                  <a:lnTo>
                    <a:pt x="1133786" y="5950790"/>
                  </a:lnTo>
                  <a:lnTo>
                    <a:pt x="1177978" y="5956985"/>
                  </a:lnTo>
                  <a:lnTo>
                    <a:pt x="1227432" y="5963950"/>
                  </a:lnTo>
                  <a:lnTo>
                    <a:pt x="1281453" y="5971564"/>
                  </a:lnTo>
                  <a:lnTo>
                    <a:pt x="1339350" y="5979705"/>
                  </a:lnTo>
                  <a:lnTo>
                    <a:pt x="1400426" y="5988251"/>
                  </a:lnTo>
                  <a:lnTo>
                    <a:pt x="1463990" y="5997082"/>
                  </a:lnTo>
                  <a:lnTo>
                    <a:pt x="1529347" y="6006075"/>
                  </a:lnTo>
                  <a:lnTo>
                    <a:pt x="1595804" y="6015109"/>
                  </a:lnTo>
                  <a:lnTo>
                    <a:pt x="1662667" y="6024063"/>
                  </a:lnTo>
                  <a:lnTo>
                    <a:pt x="1729241" y="6032814"/>
                  </a:lnTo>
                  <a:lnTo>
                    <a:pt x="1794834" y="6041241"/>
                  </a:lnTo>
                  <a:lnTo>
                    <a:pt x="1858752" y="6049223"/>
                  </a:lnTo>
                  <a:lnTo>
                    <a:pt x="1920300" y="6056638"/>
                  </a:lnTo>
                  <a:lnTo>
                    <a:pt x="1978786" y="6063364"/>
                  </a:lnTo>
                  <a:lnTo>
                    <a:pt x="2033515" y="6069280"/>
                  </a:lnTo>
                  <a:lnTo>
                    <a:pt x="2083794" y="6074265"/>
                  </a:lnTo>
                  <a:lnTo>
                    <a:pt x="2135487" y="6078846"/>
                  </a:lnTo>
                  <a:lnTo>
                    <a:pt x="2187203" y="6083181"/>
                  </a:lnTo>
                  <a:lnTo>
                    <a:pt x="2238940" y="6087268"/>
                  </a:lnTo>
                  <a:lnTo>
                    <a:pt x="2290699" y="6091107"/>
                  </a:lnTo>
                  <a:lnTo>
                    <a:pt x="2342478" y="6094700"/>
                  </a:lnTo>
                  <a:lnTo>
                    <a:pt x="2394276" y="6098045"/>
                  </a:lnTo>
                  <a:lnTo>
                    <a:pt x="2446092" y="6101142"/>
                  </a:lnTo>
                  <a:lnTo>
                    <a:pt x="2497925" y="6103992"/>
                  </a:lnTo>
                  <a:lnTo>
                    <a:pt x="2549773" y="6106594"/>
                  </a:lnTo>
                  <a:lnTo>
                    <a:pt x="2601637" y="6108949"/>
                  </a:lnTo>
                  <a:lnTo>
                    <a:pt x="2653513" y="6111056"/>
                  </a:lnTo>
                  <a:lnTo>
                    <a:pt x="2705403" y="6112916"/>
                  </a:lnTo>
                  <a:lnTo>
                    <a:pt x="2757304" y="6114527"/>
                  </a:lnTo>
                  <a:lnTo>
                    <a:pt x="2809215" y="6115891"/>
                  </a:lnTo>
                  <a:lnTo>
                    <a:pt x="2861136" y="6117006"/>
                  </a:lnTo>
                  <a:lnTo>
                    <a:pt x="2913066" y="6117874"/>
                  </a:lnTo>
                  <a:lnTo>
                    <a:pt x="2965002" y="6118493"/>
                  </a:lnTo>
                  <a:lnTo>
                    <a:pt x="3016945" y="6118865"/>
                  </a:lnTo>
                  <a:lnTo>
                    <a:pt x="3068893" y="6118988"/>
                  </a:lnTo>
                  <a:lnTo>
                    <a:pt x="3120845" y="6118863"/>
                  </a:lnTo>
                  <a:lnTo>
                    <a:pt x="3162344" y="6118633"/>
                  </a:lnTo>
                  <a:lnTo>
                    <a:pt x="3210842" y="6118130"/>
                  </a:lnTo>
                  <a:lnTo>
                    <a:pt x="3266074" y="6117363"/>
                  </a:lnTo>
                  <a:lnTo>
                    <a:pt x="3327774" y="6116344"/>
                  </a:lnTo>
                  <a:lnTo>
                    <a:pt x="3395677" y="6115083"/>
                  </a:lnTo>
                  <a:lnTo>
                    <a:pt x="3469516" y="6113591"/>
                  </a:lnTo>
                  <a:lnTo>
                    <a:pt x="3508579" y="6112762"/>
                  </a:lnTo>
                  <a:lnTo>
                    <a:pt x="3549026" y="6111878"/>
                  </a:lnTo>
                  <a:lnTo>
                    <a:pt x="3590824" y="6110942"/>
                  </a:lnTo>
                  <a:lnTo>
                    <a:pt x="3633940" y="6109955"/>
                  </a:lnTo>
                  <a:lnTo>
                    <a:pt x="3678341" y="6108919"/>
                  </a:lnTo>
                  <a:lnTo>
                    <a:pt x="3723993" y="6107833"/>
                  </a:lnTo>
                  <a:lnTo>
                    <a:pt x="3770864" y="6106701"/>
                  </a:lnTo>
                  <a:lnTo>
                    <a:pt x="3818920" y="6105522"/>
                  </a:lnTo>
                  <a:lnTo>
                    <a:pt x="3868127" y="6104299"/>
                  </a:lnTo>
                  <a:lnTo>
                    <a:pt x="3918453" y="6103033"/>
                  </a:lnTo>
                  <a:lnTo>
                    <a:pt x="3969865" y="6101725"/>
                  </a:lnTo>
                  <a:lnTo>
                    <a:pt x="4022328" y="6100376"/>
                  </a:lnTo>
                  <a:lnTo>
                    <a:pt x="4075811" y="6098988"/>
                  </a:lnTo>
                  <a:lnTo>
                    <a:pt x="4130279" y="6097562"/>
                  </a:lnTo>
                  <a:lnTo>
                    <a:pt x="4185700" y="6096100"/>
                  </a:lnTo>
                  <a:lnTo>
                    <a:pt x="4242040" y="6094602"/>
                  </a:lnTo>
                  <a:lnTo>
                    <a:pt x="4299265" y="6093070"/>
                  </a:lnTo>
                  <a:lnTo>
                    <a:pt x="4357344" y="6091506"/>
                  </a:lnTo>
                  <a:lnTo>
                    <a:pt x="4416242" y="6089910"/>
                  </a:lnTo>
                  <a:lnTo>
                    <a:pt x="4475926" y="6088285"/>
                  </a:lnTo>
                  <a:lnTo>
                    <a:pt x="4536364" y="6086631"/>
                  </a:lnTo>
                  <a:lnTo>
                    <a:pt x="4597521" y="6084949"/>
                  </a:lnTo>
                  <a:lnTo>
                    <a:pt x="4659365" y="6083242"/>
                  </a:lnTo>
                  <a:lnTo>
                    <a:pt x="4721862" y="6081510"/>
                  </a:lnTo>
                  <a:lnTo>
                    <a:pt x="4784979" y="6079754"/>
                  </a:lnTo>
                  <a:lnTo>
                    <a:pt x="4848683" y="6077977"/>
                  </a:lnTo>
                  <a:lnTo>
                    <a:pt x="4912941" y="6076179"/>
                  </a:lnTo>
                  <a:lnTo>
                    <a:pt x="4977719" y="6074361"/>
                  </a:lnTo>
                  <a:lnTo>
                    <a:pt x="5042985" y="6072525"/>
                  </a:lnTo>
                  <a:lnTo>
                    <a:pt x="5108705" y="6070673"/>
                  </a:lnTo>
                  <a:lnTo>
                    <a:pt x="5174845" y="6068806"/>
                  </a:lnTo>
                  <a:lnTo>
                    <a:pt x="5241373" y="6066924"/>
                  </a:lnTo>
                  <a:lnTo>
                    <a:pt x="5308255" y="6065030"/>
                  </a:lnTo>
                  <a:lnTo>
                    <a:pt x="5375458" y="6063124"/>
                  </a:lnTo>
                  <a:lnTo>
                    <a:pt x="5442949" y="6061208"/>
                  </a:lnTo>
                  <a:lnTo>
                    <a:pt x="5510695" y="6059283"/>
                  </a:lnTo>
                  <a:lnTo>
                    <a:pt x="5578662" y="6057352"/>
                  </a:lnTo>
                  <a:lnTo>
                    <a:pt x="5646817" y="6055413"/>
                  </a:lnTo>
                  <a:lnTo>
                    <a:pt x="5715127" y="6053471"/>
                  </a:lnTo>
                  <a:lnTo>
                    <a:pt x="5783559" y="6051524"/>
                  </a:lnTo>
                  <a:lnTo>
                    <a:pt x="5852080" y="6049576"/>
                  </a:lnTo>
                  <a:lnTo>
                    <a:pt x="5920655" y="6047627"/>
                  </a:lnTo>
                  <a:lnTo>
                    <a:pt x="5989253" y="6045678"/>
                  </a:lnTo>
                  <a:lnTo>
                    <a:pt x="6057839" y="6043731"/>
                  </a:lnTo>
                  <a:lnTo>
                    <a:pt x="6126381" y="6041788"/>
                  </a:lnTo>
                  <a:lnTo>
                    <a:pt x="6194845" y="6039849"/>
                  </a:lnTo>
                  <a:lnTo>
                    <a:pt x="6263198" y="6037916"/>
                  </a:lnTo>
                  <a:lnTo>
                    <a:pt x="6331408" y="6035990"/>
                  </a:lnTo>
                  <a:lnTo>
                    <a:pt x="6399439" y="6034072"/>
                  </a:lnTo>
                  <a:lnTo>
                    <a:pt x="6467261" y="6032164"/>
                  </a:lnTo>
                  <a:lnTo>
                    <a:pt x="6534838" y="6030268"/>
                  </a:lnTo>
                  <a:lnTo>
                    <a:pt x="6602138" y="6028384"/>
                  </a:lnTo>
                  <a:lnTo>
                    <a:pt x="6669128" y="6026514"/>
                  </a:lnTo>
                  <a:lnTo>
                    <a:pt x="6735775" y="6024659"/>
                  </a:lnTo>
                  <a:lnTo>
                    <a:pt x="6802044" y="6022820"/>
                  </a:lnTo>
                  <a:lnTo>
                    <a:pt x="6867904" y="6020999"/>
                  </a:lnTo>
                  <a:lnTo>
                    <a:pt x="6933321" y="6019197"/>
                  </a:lnTo>
                  <a:lnTo>
                    <a:pt x="6998261" y="6017416"/>
                  </a:lnTo>
                  <a:lnTo>
                    <a:pt x="7062691" y="6015656"/>
                  </a:lnTo>
                  <a:lnTo>
                    <a:pt x="7126579" y="6013920"/>
                  </a:lnTo>
                  <a:lnTo>
                    <a:pt x="7189890" y="6012208"/>
                  </a:lnTo>
                  <a:lnTo>
                    <a:pt x="7252592" y="6010522"/>
                  </a:lnTo>
                  <a:lnTo>
                    <a:pt x="7314652" y="6008862"/>
                  </a:lnTo>
                  <a:lnTo>
                    <a:pt x="7376036" y="6007231"/>
                  </a:lnTo>
                  <a:lnTo>
                    <a:pt x="7436710" y="6005630"/>
                  </a:lnTo>
                  <a:lnTo>
                    <a:pt x="7496643" y="6004060"/>
                  </a:lnTo>
                  <a:lnTo>
                    <a:pt x="7555799" y="6002523"/>
                  </a:lnTo>
                  <a:lnTo>
                    <a:pt x="7614148" y="6001019"/>
                  </a:lnTo>
                  <a:lnTo>
                    <a:pt x="7671654" y="5999550"/>
                  </a:lnTo>
                  <a:lnTo>
                    <a:pt x="7728285" y="5998117"/>
                  </a:lnTo>
                  <a:lnTo>
                    <a:pt x="7784007" y="5996722"/>
                  </a:lnTo>
                  <a:lnTo>
                    <a:pt x="7838788" y="5995366"/>
                  </a:lnTo>
                  <a:lnTo>
                    <a:pt x="7892594" y="5994050"/>
                  </a:lnTo>
                  <a:lnTo>
                    <a:pt x="7945392" y="5992777"/>
                  </a:lnTo>
                  <a:lnTo>
                    <a:pt x="7997149" y="5991546"/>
                  </a:lnTo>
                  <a:lnTo>
                    <a:pt x="8047831" y="5990359"/>
                  </a:lnTo>
                  <a:lnTo>
                    <a:pt x="8097405" y="5989218"/>
                  </a:lnTo>
                  <a:lnTo>
                    <a:pt x="8145838" y="5988124"/>
                  </a:lnTo>
                  <a:lnTo>
                    <a:pt x="8193097" y="5987078"/>
                  </a:lnTo>
                  <a:lnTo>
                    <a:pt x="8239148" y="5986082"/>
                  </a:lnTo>
                  <a:lnTo>
                    <a:pt x="8283959" y="5985137"/>
                  </a:lnTo>
                  <a:lnTo>
                    <a:pt x="8327496" y="5984244"/>
                  </a:lnTo>
                  <a:lnTo>
                    <a:pt x="8369726" y="5983405"/>
                  </a:lnTo>
                  <a:lnTo>
                    <a:pt x="8410615" y="5982620"/>
                  </a:lnTo>
                  <a:lnTo>
                    <a:pt x="8450130" y="5981892"/>
                  </a:lnTo>
                  <a:lnTo>
                    <a:pt x="8488239" y="5981221"/>
                  </a:lnTo>
                  <a:lnTo>
                    <a:pt x="8560103" y="5980058"/>
                  </a:lnTo>
                  <a:lnTo>
                    <a:pt x="8625941" y="5979141"/>
                  </a:lnTo>
                  <a:lnTo>
                    <a:pt x="8685486" y="5978481"/>
                  </a:lnTo>
                  <a:lnTo>
                    <a:pt x="8738474" y="5978088"/>
                  </a:lnTo>
                  <a:lnTo>
                    <a:pt x="8784638" y="5977974"/>
                  </a:lnTo>
                  <a:lnTo>
                    <a:pt x="8805078" y="5978024"/>
                  </a:lnTo>
                  <a:lnTo>
                    <a:pt x="8855432" y="5978621"/>
                  </a:lnTo>
                  <a:lnTo>
                    <a:pt x="8892423" y="5981081"/>
                  </a:lnTo>
                  <a:lnTo>
                    <a:pt x="8927770" y="5983428"/>
                  </a:lnTo>
                  <a:lnTo>
                    <a:pt x="8972602" y="5985876"/>
                  </a:lnTo>
                  <a:lnTo>
                    <a:pt x="9025034" y="5988282"/>
                  </a:lnTo>
                  <a:lnTo>
                    <a:pt x="9083179" y="5990506"/>
                  </a:lnTo>
                  <a:lnTo>
                    <a:pt x="9145149" y="5992408"/>
                  </a:lnTo>
                  <a:lnTo>
                    <a:pt x="9209058" y="5993846"/>
                  </a:lnTo>
                  <a:lnTo>
                    <a:pt x="9273018" y="5994680"/>
                  </a:lnTo>
                  <a:lnTo>
                    <a:pt x="9335144" y="5994769"/>
                  </a:lnTo>
                  <a:lnTo>
                    <a:pt x="9393549" y="5993971"/>
                  </a:lnTo>
                  <a:lnTo>
                    <a:pt x="9446344" y="5992148"/>
                  </a:lnTo>
                  <a:lnTo>
                    <a:pt x="9491645" y="5989157"/>
                  </a:lnTo>
                  <a:lnTo>
                    <a:pt x="9527563" y="5984857"/>
                  </a:lnTo>
                  <a:lnTo>
                    <a:pt x="9581365" y="5996078"/>
                  </a:lnTo>
                  <a:lnTo>
                    <a:pt x="9635964" y="6002960"/>
                  </a:lnTo>
                  <a:lnTo>
                    <a:pt x="9691019" y="6005471"/>
                  </a:lnTo>
                  <a:lnTo>
                    <a:pt x="9746188" y="6003581"/>
                  </a:lnTo>
                  <a:lnTo>
                    <a:pt x="9800442" y="5998880"/>
                  </a:lnTo>
                  <a:lnTo>
                    <a:pt x="9853882" y="5992709"/>
                  </a:lnTo>
                  <a:lnTo>
                    <a:pt x="9906490" y="5985088"/>
                  </a:lnTo>
                  <a:lnTo>
                    <a:pt x="9958249" y="5976041"/>
                  </a:lnTo>
                  <a:lnTo>
                    <a:pt x="10009142" y="5965588"/>
                  </a:lnTo>
                  <a:lnTo>
                    <a:pt x="10059153" y="5953751"/>
                  </a:lnTo>
                  <a:lnTo>
                    <a:pt x="10108263" y="5940553"/>
                  </a:lnTo>
                  <a:lnTo>
                    <a:pt x="10156455" y="5926014"/>
                  </a:lnTo>
                  <a:lnTo>
                    <a:pt x="10203713" y="5910157"/>
                  </a:lnTo>
                  <a:lnTo>
                    <a:pt x="10250020" y="5893004"/>
                  </a:lnTo>
                  <a:lnTo>
                    <a:pt x="10295359" y="5874576"/>
                  </a:lnTo>
                  <a:lnTo>
                    <a:pt x="10339711" y="5854896"/>
                  </a:lnTo>
                  <a:lnTo>
                    <a:pt x="10383061" y="5833984"/>
                  </a:lnTo>
                  <a:lnTo>
                    <a:pt x="10425391" y="5811863"/>
                  </a:lnTo>
                  <a:lnTo>
                    <a:pt x="10466684" y="5788554"/>
                  </a:lnTo>
                  <a:lnTo>
                    <a:pt x="10506923" y="5764080"/>
                  </a:lnTo>
                  <a:lnTo>
                    <a:pt x="10546091" y="5738462"/>
                  </a:lnTo>
                  <a:lnTo>
                    <a:pt x="10584171" y="5711722"/>
                  </a:lnTo>
                  <a:lnTo>
                    <a:pt x="10621145" y="5683882"/>
                  </a:lnTo>
                  <a:lnTo>
                    <a:pt x="10656997" y="5654964"/>
                  </a:lnTo>
                  <a:lnTo>
                    <a:pt x="10691709" y="5624988"/>
                  </a:lnTo>
                  <a:lnTo>
                    <a:pt x="10725265" y="5593978"/>
                  </a:lnTo>
                  <a:lnTo>
                    <a:pt x="10757647" y="5561955"/>
                  </a:lnTo>
                  <a:lnTo>
                    <a:pt x="10788838" y="5528940"/>
                  </a:lnTo>
                  <a:lnTo>
                    <a:pt x="10818821" y="5494956"/>
                  </a:lnTo>
                  <a:lnTo>
                    <a:pt x="10847579" y="5460025"/>
                  </a:lnTo>
                  <a:lnTo>
                    <a:pt x="10875095" y="5424167"/>
                  </a:lnTo>
                  <a:lnTo>
                    <a:pt x="10901352" y="5387406"/>
                  </a:lnTo>
                  <a:lnTo>
                    <a:pt x="10926333" y="5349762"/>
                  </a:lnTo>
                  <a:lnTo>
                    <a:pt x="10950020" y="5311257"/>
                  </a:lnTo>
                  <a:lnTo>
                    <a:pt x="10972397" y="5271914"/>
                  </a:lnTo>
                  <a:lnTo>
                    <a:pt x="10993446" y="5231755"/>
                  </a:lnTo>
                  <a:lnTo>
                    <a:pt x="11013150" y="5190800"/>
                  </a:lnTo>
                  <a:lnTo>
                    <a:pt x="11031493" y="5149072"/>
                  </a:lnTo>
                  <a:lnTo>
                    <a:pt x="11048457" y="5106592"/>
                  </a:lnTo>
                  <a:lnTo>
                    <a:pt x="11064025" y="5063383"/>
                  </a:lnTo>
                  <a:lnTo>
                    <a:pt x="11078179" y="5019465"/>
                  </a:lnTo>
                  <a:lnTo>
                    <a:pt x="11091958" y="4972552"/>
                  </a:lnTo>
                  <a:lnTo>
                    <a:pt x="11104872" y="4925108"/>
                  </a:lnTo>
                  <a:lnTo>
                    <a:pt x="11116949" y="4877170"/>
                  </a:lnTo>
                  <a:lnTo>
                    <a:pt x="11128213" y="4828772"/>
                  </a:lnTo>
                  <a:lnTo>
                    <a:pt x="11138691" y="4779951"/>
                  </a:lnTo>
                  <a:lnTo>
                    <a:pt x="11148408" y="4730742"/>
                  </a:lnTo>
                  <a:lnTo>
                    <a:pt x="11157391" y="4681180"/>
                  </a:lnTo>
                  <a:lnTo>
                    <a:pt x="11165664" y="4631302"/>
                  </a:lnTo>
                  <a:lnTo>
                    <a:pt x="11173254" y="4581143"/>
                  </a:lnTo>
                  <a:lnTo>
                    <a:pt x="11180187" y="4530738"/>
                  </a:lnTo>
                  <a:lnTo>
                    <a:pt x="11186488" y="4480124"/>
                  </a:lnTo>
                  <a:lnTo>
                    <a:pt x="11192183" y="4429336"/>
                  </a:lnTo>
                  <a:lnTo>
                    <a:pt x="11197298" y="4378409"/>
                  </a:lnTo>
                  <a:lnTo>
                    <a:pt x="11201859" y="4327379"/>
                  </a:lnTo>
                  <a:lnTo>
                    <a:pt x="11205891" y="4276282"/>
                  </a:lnTo>
                  <a:lnTo>
                    <a:pt x="11209420" y="4225154"/>
                  </a:lnTo>
                  <a:lnTo>
                    <a:pt x="11212473" y="4174029"/>
                  </a:lnTo>
                  <a:lnTo>
                    <a:pt x="11215075" y="4122944"/>
                  </a:lnTo>
                  <a:lnTo>
                    <a:pt x="11217251" y="4071935"/>
                  </a:lnTo>
                  <a:lnTo>
                    <a:pt x="11219028" y="4021037"/>
                  </a:lnTo>
                  <a:lnTo>
                    <a:pt x="11220431" y="3970285"/>
                  </a:lnTo>
                  <a:lnTo>
                    <a:pt x="11221486" y="3919715"/>
                  </a:lnTo>
                  <a:lnTo>
                    <a:pt x="11222219" y="3869363"/>
                  </a:lnTo>
                  <a:lnTo>
                    <a:pt x="11222656" y="3819265"/>
                  </a:lnTo>
                  <a:lnTo>
                    <a:pt x="11222822" y="3769456"/>
                  </a:lnTo>
                  <a:lnTo>
                    <a:pt x="11222743" y="3719971"/>
                  </a:lnTo>
                  <a:lnTo>
                    <a:pt x="11222446" y="3670847"/>
                  </a:lnTo>
                  <a:lnTo>
                    <a:pt x="11221955" y="3622119"/>
                  </a:lnTo>
                  <a:lnTo>
                    <a:pt x="11221298" y="3573823"/>
                  </a:lnTo>
                  <a:close/>
                </a:path>
              </a:pathLst>
            </a:custGeom>
            <a:ln w="65350">
              <a:solidFill>
                <a:srgbClr val="009B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" y="0"/>
              <a:ext cx="2510155" cy="2026920"/>
            </a:xfrm>
            <a:custGeom>
              <a:avLst/>
              <a:gdLst/>
              <a:ahLst/>
              <a:cxnLst/>
              <a:rect l="l" t="t" r="r" b="b"/>
              <a:pathLst>
                <a:path w="2510155" h="2026920">
                  <a:moveTo>
                    <a:pt x="2510003" y="0"/>
                  </a:moveTo>
                  <a:lnTo>
                    <a:pt x="0" y="8508"/>
                  </a:lnTo>
                  <a:lnTo>
                    <a:pt x="0" y="2026920"/>
                  </a:lnTo>
                  <a:lnTo>
                    <a:pt x="26781" y="1890819"/>
                  </a:lnTo>
                  <a:lnTo>
                    <a:pt x="149754" y="1584198"/>
                  </a:lnTo>
                  <a:lnTo>
                    <a:pt x="432860" y="1259574"/>
                  </a:lnTo>
                  <a:lnTo>
                    <a:pt x="940042" y="1069466"/>
                  </a:lnTo>
                  <a:lnTo>
                    <a:pt x="1828245" y="955815"/>
                  </a:lnTo>
                  <a:lnTo>
                    <a:pt x="2287850" y="806529"/>
                  </a:lnTo>
                  <a:lnTo>
                    <a:pt x="2466042" y="521344"/>
                  </a:lnTo>
                  <a:lnTo>
                    <a:pt x="2510003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506" y="211327"/>
              <a:ext cx="1369931" cy="89497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00765" y="6220988"/>
              <a:ext cx="3091815" cy="637540"/>
            </a:xfrm>
            <a:custGeom>
              <a:avLst/>
              <a:gdLst/>
              <a:ahLst/>
              <a:cxnLst/>
              <a:rect l="l" t="t" r="r" b="b"/>
              <a:pathLst>
                <a:path w="3091815" h="637540">
                  <a:moveTo>
                    <a:pt x="1739800" y="0"/>
                  </a:moveTo>
                  <a:lnTo>
                    <a:pt x="1660600" y="999"/>
                  </a:lnTo>
                  <a:lnTo>
                    <a:pt x="1619021" y="2143"/>
                  </a:lnTo>
                  <a:lnTo>
                    <a:pt x="1576242" y="3762"/>
                  </a:lnTo>
                  <a:lnTo>
                    <a:pt x="1532352" y="5887"/>
                  </a:lnTo>
                  <a:lnTo>
                    <a:pt x="1487439" y="8553"/>
                  </a:lnTo>
                  <a:lnTo>
                    <a:pt x="1441592" y="11792"/>
                  </a:lnTo>
                  <a:lnTo>
                    <a:pt x="1394901" y="15638"/>
                  </a:lnTo>
                  <a:lnTo>
                    <a:pt x="1347454" y="20123"/>
                  </a:lnTo>
                  <a:lnTo>
                    <a:pt x="1299340" y="25281"/>
                  </a:lnTo>
                  <a:lnTo>
                    <a:pt x="1250648" y="31145"/>
                  </a:lnTo>
                  <a:lnTo>
                    <a:pt x="1201467" y="37747"/>
                  </a:lnTo>
                  <a:lnTo>
                    <a:pt x="1151885" y="45122"/>
                  </a:lnTo>
                  <a:lnTo>
                    <a:pt x="1101993" y="53302"/>
                  </a:lnTo>
                  <a:lnTo>
                    <a:pt x="1051878" y="62320"/>
                  </a:lnTo>
                  <a:lnTo>
                    <a:pt x="1001630" y="72209"/>
                  </a:lnTo>
                  <a:lnTo>
                    <a:pt x="951337" y="83003"/>
                  </a:lnTo>
                  <a:lnTo>
                    <a:pt x="901088" y="94735"/>
                  </a:lnTo>
                  <a:lnTo>
                    <a:pt x="850973" y="107437"/>
                  </a:lnTo>
                  <a:lnTo>
                    <a:pt x="801080" y="121144"/>
                  </a:lnTo>
                  <a:lnTo>
                    <a:pt x="751498" y="135887"/>
                  </a:lnTo>
                  <a:lnTo>
                    <a:pt x="702316" y="151700"/>
                  </a:lnTo>
                  <a:lnTo>
                    <a:pt x="653623" y="168617"/>
                  </a:lnTo>
                  <a:lnTo>
                    <a:pt x="605507" y="186670"/>
                  </a:lnTo>
                  <a:lnTo>
                    <a:pt x="558059" y="205893"/>
                  </a:lnTo>
                  <a:lnTo>
                    <a:pt x="511366" y="226318"/>
                  </a:lnTo>
                  <a:lnTo>
                    <a:pt x="465518" y="247979"/>
                  </a:lnTo>
                  <a:lnTo>
                    <a:pt x="420603" y="270908"/>
                  </a:lnTo>
                  <a:lnTo>
                    <a:pt x="376711" y="295140"/>
                  </a:lnTo>
                  <a:lnTo>
                    <a:pt x="333930" y="320707"/>
                  </a:lnTo>
                  <a:lnTo>
                    <a:pt x="292349" y="347642"/>
                  </a:lnTo>
                  <a:lnTo>
                    <a:pt x="252057" y="375978"/>
                  </a:lnTo>
                  <a:lnTo>
                    <a:pt x="213144" y="405748"/>
                  </a:lnTo>
                  <a:lnTo>
                    <a:pt x="175697" y="436987"/>
                  </a:lnTo>
                  <a:lnTo>
                    <a:pt x="139806" y="469725"/>
                  </a:lnTo>
                  <a:lnTo>
                    <a:pt x="105560" y="503998"/>
                  </a:lnTo>
                  <a:lnTo>
                    <a:pt x="73048" y="539837"/>
                  </a:lnTo>
                  <a:lnTo>
                    <a:pt x="42358" y="577277"/>
                  </a:lnTo>
                  <a:lnTo>
                    <a:pt x="13580" y="616350"/>
                  </a:lnTo>
                  <a:lnTo>
                    <a:pt x="0" y="637010"/>
                  </a:lnTo>
                  <a:lnTo>
                    <a:pt x="3091235" y="637010"/>
                  </a:lnTo>
                  <a:lnTo>
                    <a:pt x="3091235" y="344013"/>
                  </a:lnTo>
                  <a:lnTo>
                    <a:pt x="2939438" y="144598"/>
                  </a:lnTo>
                  <a:lnTo>
                    <a:pt x="2592280" y="51966"/>
                  </a:lnTo>
                  <a:lnTo>
                    <a:pt x="1939345" y="4932"/>
                  </a:lnTo>
                  <a:lnTo>
                    <a:pt x="1879884" y="2231"/>
                  </a:lnTo>
                  <a:lnTo>
                    <a:pt x="1813132" y="499"/>
                  </a:lnTo>
                  <a:lnTo>
                    <a:pt x="1739800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3583" y="1130808"/>
              <a:ext cx="10282428" cy="24627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95627" y="3849623"/>
              <a:ext cx="9271000" cy="2040889"/>
            </a:xfrm>
            <a:custGeom>
              <a:avLst/>
              <a:gdLst/>
              <a:ahLst/>
              <a:cxnLst/>
              <a:rect l="l" t="t" r="r" b="b"/>
              <a:pathLst>
                <a:path w="9271000" h="2040889">
                  <a:moveTo>
                    <a:pt x="8930386" y="0"/>
                  </a:moveTo>
                  <a:lnTo>
                    <a:pt x="340105" y="0"/>
                  </a:lnTo>
                  <a:lnTo>
                    <a:pt x="293956" y="3104"/>
                  </a:lnTo>
                  <a:lnTo>
                    <a:pt x="249693" y="12149"/>
                  </a:lnTo>
                  <a:lnTo>
                    <a:pt x="207722" y="26727"/>
                  </a:lnTo>
                  <a:lnTo>
                    <a:pt x="168449" y="46434"/>
                  </a:lnTo>
                  <a:lnTo>
                    <a:pt x="132278" y="70866"/>
                  </a:lnTo>
                  <a:lnTo>
                    <a:pt x="99615" y="99615"/>
                  </a:lnTo>
                  <a:lnTo>
                    <a:pt x="70866" y="132278"/>
                  </a:lnTo>
                  <a:lnTo>
                    <a:pt x="46434" y="168449"/>
                  </a:lnTo>
                  <a:lnTo>
                    <a:pt x="26727" y="207722"/>
                  </a:lnTo>
                  <a:lnTo>
                    <a:pt x="12149" y="249693"/>
                  </a:lnTo>
                  <a:lnTo>
                    <a:pt x="3104" y="293956"/>
                  </a:lnTo>
                  <a:lnTo>
                    <a:pt x="0" y="340106"/>
                  </a:lnTo>
                  <a:lnTo>
                    <a:pt x="0" y="1700529"/>
                  </a:lnTo>
                  <a:lnTo>
                    <a:pt x="3104" y="1746679"/>
                  </a:lnTo>
                  <a:lnTo>
                    <a:pt x="12149" y="1790942"/>
                  </a:lnTo>
                  <a:lnTo>
                    <a:pt x="26727" y="1832913"/>
                  </a:lnTo>
                  <a:lnTo>
                    <a:pt x="46434" y="1872186"/>
                  </a:lnTo>
                  <a:lnTo>
                    <a:pt x="70866" y="1908357"/>
                  </a:lnTo>
                  <a:lnTo>
                    <a:pt x="99615" y="1941020"/>
                  </a:lnTo>
                  <a:lnTo>
                    <a:pt x="132278" y="1969769"/>
                  </a:lnTo>
                  <a:lnTo>
                    <a:pt x="168449" y="1994201"/>
                  </a:lnTo>
                  <a:lnTo>
                    <a:pt x="207722" y="2013908"/>
                  </a:lnTo>
                  <a:lnTo>
                    <a:pt x="249693" y="2028486"/>
                  </a:lnTo>
                  <a:lnTo>
                    <a:pt x="293956" y="2037531"/>
                  </a:lnTo>
                  <a:lnTo>
                    <a:pt x="340105" y="2040636"/>
                  </a:lnTo>
                  <a:lnTo>
                    <a:pt x="8930386" y="2040636"/>
                  </a:lnTo>
                  <a:lnTo>
                    <a:pt x="8976535" y="2037531"/>
                  </a:lnTo>
                  <a:lnTo>
                    <a:pt x="9020798" y="2028486"/>
                  </a:lnTo>
                  <a:lnTo>
                    <a:pt x="9062769" y="2013908"/>
                  </a:lnTo>
                  <a:lnTo>
                    <a:pt x="9102042" y="1994201"/>
                  </a:lnTo>
                  <a:lnTo>
                    <a:pt x="9138213" y="1969769"/>
                  </a:lnTo>
                  <a:lnTo>
                    <a:pt x="9170876" y="1941020"/>
                  </a:lnTo>
                  <a:lnTo>
                    <a:pt x="9199625" y="1908357"/>
                  </a:lnTo>
                  <a:lnTo>
                    <a:pt x="9224057" y="1872186"/>
                  </a:lnTo>
                  <a:lnTo>
                    <a:pt x="9243764" y="1832913"/>
                  </a:lnTo>
                  <a:lnTo>
                    <a:pt x="9258342" y="1790942"/>
                  </a:lnTo>
                  <a:lnTo>
                    <a:pt x="9267387" y="1746679"/>
                  </a:lnTo>
                  <a:lnTo>
                    <a:pt x="9270492" y="1700529"/>
                  </a:lnTo>
                  <a:lnTo>
                    <a:pt x="9270492" y="340106"/>
                  </a:lnTo>
                  <a:lnTo>
                    <a:pt x="9267387" y="293956"/>
                  </a:lnTo>
                  <a:lnTo>
                    <a:pt x="9258342" y="249693"/>
                  </a:lnTo>
                  <a:lnTo>
                    <a:pt x="9243764" y="207722"/>
                  </a:lnTo>
                  <a:lnTo>
                    <a:pt x="9224057" y="168449"/>
                  </a:lnTo>
                  <a:lnTo>
                    <a:pt x="9199625" y="132278"/>
                  </a:lnTo>
                  <a:lnTo>
                    <a:pt x="9170876" y="99615"/>
                  </a:lnTo>
                  <a:lnTo>
                    <a:pt x="9138213" y="70866"/>
                  </a:lnTo>
                  <a:lnTo>
                    <a:pt x="9102042" y="46434"/>
                  </a:lnTo>
                  <a:lnTo>
                    <a:pt x="9062769" y="26727"/>
                  </a:lnTo>
                  <a:lnTo>
                    <a:pt x="9020798" y="12149"/>
                  </a:lnTo>
                  <a:lnTo>
                    <a:pt x="8976535" y="3104"/>
                  </a:lnTo>
                  <a:lnTo>
                    <a:pt x="8930386" y="0"/>
                  </a:lnTo>
                  <a:close/>
                </a:path>
              </a:pathLst>
            </a:custGeom>
            <a:solidFill>
              <a:srgbClr val="009B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95627" y="3849623"/>
              <a:ext cx="9271000" cy="2040889"/>
            </a:xfrm>
            <a:custGeom>
              <a:avLst/>
              <a:gdLst/>
              <a:ahLst/>
              <a:cxnLst/>
              <a:rect l="l" t="t" r="r" b="b"/>
              <a:pathLst>
                <a:path w="9271000" h="2040889">
                  <a:moveTo>
                    <a:pt x="0" y="340106"/>
                  </a:moveTo>
                  <a:lnTo>
                    <a:pt x="3104" y="293956"/>
                  </a:lnTo>
                  <a:lnTo>
                    <a:pt x="12149" y="249693"/>
                  </a:lnTo>
                  <a:lnTo>
                    <a:pt x="26727" y="207722"/>
                  </a:lnTo>
                  <a:lnTo>
                    <a:pt x="46434" y="168449"/>
                  </a:lnTo>
                  <a:lnTo>
                    <a:pt x="70866" y="132278"/>
                  </a:lnTo>
                  <a:lnTo>
                    <a:pt x="99615" y="99615"/>
                  </a:lnTo>
                  <a:lnTo>
                    <a:pt x="132278" y="70866"/>
                  </a:lnTo>
                  <a:lnTo>
                    <a:pt x="168449" y="46434"/>
                  </a:lnTo>
                  <a:lnTo>
                    <a:pt x="207722" y="26727"/>
                  </a:lnTo>
                  <a:lnTo>
                    <a:pt x="249693" y="12149"/>
                  </a:lnTo>
                  <a:lnTo>
                    <a:pt x="293956" y="3104"/>
                  </a:lnTo>
                  <a:lnTo>
                    <a:pt x="340105" y="0"/>
                  </a:lnTo>
                  <a:lnTo>
                    <a:pt x="8930386" y="0"/>
                  </a:lnTo>
                  <a:lnTo>
                    <a:pt x="8976535" y="3104"/>
                  </a:lnTo>
                  <a:lnTo>
                    <a:pt x="9020798" y="12149"/>
                  </a:lnTo>
                  <a:lnTo>
                    <a:pt x="9062769" y="26727"/>
                  </a:lnTo>
                  <a:lnTo>
                    <a:pt x="9102042" y="46434"/>
                  </a:lnTo>
                  <a:lnTo>
                    <a:pt x="9138213" y="70866"/>
                  </a:lnTo>
                  <a:lnTo>
                    <a:pt x="9170876" y="99615"/>
                  </a:lnTo>
                  <a:lnTo>
                    <a:pt x="9199625" y="132278"/>
                  </a:lnTo>
                  <a:lnTo>
                    <a:pt x="9224057" y="168449"/>
                  </a:lnTo>
                  <a:lnTo>
                    <a:pt x="9243764" y="207722"/>
                  </a:lnTo>
                  <a:lnTo>
                    <a:pt x="9258342" y="249693"/>
                  </a:lnTo>
                  <a:lnTo>
                    <a:pt x="9267387" y="293956"/>
                  </a:lnTo>
                  <a:lnTo>
                    <a:pt x="9270492" y="340106"/>
                  </a:lnTo>
                  <a:lnTo>
                    <a:pt x="9270492" y="1700529"/>
                  </a:lnTo>
                  <a:lnTo>
                    <a:pt x="9267387" y="1746679"/>
                  </a:lnTo>
                  <a:lnTo>
                    <a:pt x="9258342" y="1790942"/>
                  </a:lnTo>
                  <a:lnTo>
                    <a:pt x="9243764" y="1832913"/>
                  </a:lnTo>
                  <a:lnTo>
                    <a:pt x="9224057" y="1872186"/>
                  </a:lnTo>
                  <a:lnTo>
                    <a:pt x="9199625" y="1908357"/>
                  </a:lnTo>
                  <a:lnTo>
                    <a:pt x="9170876" y="1941020"/>
                  </a:lnTo>
                  <a:lnTo>
                    <a:pt x="9138213" y="1969769"/>
                  </a:lnTo>
                  <a:lnTo>
                    <a:pt x="9102042" y="1994201"/>
                  </a:lnTo>
                  <a:lnTo>
                    <a:pt x="9062769" y="2013908"/>
                  </a:lnTo>
                  <a:lnTo>
                    <a:pt x="9020798" y="2028486"/>
                  </a:lnTo>
                  <a:lnTo>
                    <a:pt x="8976535" y="2037531"/>
                  </a:lnTo>
                  <a:lnTo>
                    <a:pt x="8930386" y="2040636"/>
                  </a:lnTo>
                  <a:lnTo>
                    <a:pt x="340105" y="2040636"/>
                  </a:lnTo>
                  <a:lnTo>
                    <a:pt x="293956" y="2037531"/>
                  </a:lnTo>
                  <a:lnTo>
                    <a:pt x="249693" y="2028486"/>
                  </a:lnTo>
                  <a:lnTo>
                    <a:pt x="207722" y="2013908"/>
                  </a:lnTo>
                  <a:lnTo>
                    <a:pt x="168449" y="1994201"/>
                  </a:lnTo>
                  <a:lnTo>
                    <a:pt x="132278" y="1969769"/>
                  </a:lnTo>
                  <a:lnTo>
                    <a:pt x="99615" y="1941020"/>
                  </a:lnTo>
                  <a:lnTo>
                    <a:pt x="70866" y="1908357"/>
                  </a:lnTo>
                  <a:lnTo>
                    <a:pt x="46434" y="1872186"/>
                  </a:lnTo>
                  <a:lnTo>
                    <a:pt x="26727" y="1832913"/>
                  </a:lnTo>
                  <a:lnTo>
                    <a:pt x="12149" y="1790942"/>
                  </a:lnTo>
                  <a:lnTo>
                    <a:pt x="3104" y="1746679"/>
                  </a:lnTo>
                  <a:lnTo>
                    <a:pt x="0" y="1700529"/>
                  </a:lnTo>
                  <a:lnTo>
                    <a:pt x="0" y="340106"/>
                  </a:lnTo>
                  <a:close/>
                </a:path>
              </a:pathLst>
            </a:custGeom>
            <a:ln w="12699">
              <a:solidFill>
                <a:srgbClr val="003E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50211" y="4139565"/>
            <a:ext cx="84435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Tỉ</a:t>
            </a:r>
            <a:r>
              <a:rPr sz="2800" b="1" i="1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20" dirty="0">
                <a:solidFill>
                  <a:srgbClr val="FFFFFF"/>
                </a:solidFill>
                <a:latin typeface="Times New Roman"/>
                <a:cs typeface="Times New Roman"/>
              </a:rPr>
              <a:t>số</a:t>
            </a:r>
            <a:r>
              <a:rPr sz="2800" b="1" i="1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80" dirty="0">
                <a:solidFill>
                  <a:srgbClr val="FFFFFF"/>
                </a:solidFill>
                <a:latin typeface="Times New Roman"/>
                <a:cs typeface="Times New Roman"/>
              </a:rPr>
              <a:t>của</a:t>
            </a:r>
            <a:r>
              <a:rPr sz="2800" b="1" i="1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05" dirty="0">
                <a:solidFill>
                  <a:srgbClr val="FFFFFF"/>
                </a:solidFill>
                <a:latin typeface="Times New Roman"/>
                <a:cs typeface="Times New Roman"/>
              </a:rPr>
              <a:t>hai</a:t>
            </a:r>
            <a:r>
              <a:rPr sz="2800" b="1" i="1" spc="3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20" dirty="0">
                <a:solidFill>
                  <a:srgbClr val="FFFFFF"/>
                </a:solidFill>
                <a:latin typeface="Times New Roman"/>
                <a:cs typeface="Times New Roman"/>
              </a:rPr>
              <a:t>số</a:t>
            </a:r>
            <a:r>
              <a:rPr sz="2800" b="1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i="1" spc="3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65" dirty="0">
                <a:solidFill>
                  <a:srgbClr val="FFFFFF"/>
                </a:solidFill>
                <a:latin typeface="Times New Roman"/>
                <a:cs typeface="Times New Roman"/>
              </a:rPr>
              <a:t>và</a:t>
            </a:r>
            <a:r>
              <a:rPr sz="2800" b="1" i="1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800" b="1" i="1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70" dirty="0">
                <a:solidFill>
                  <a:srgbClr val="FFFFFF"/>
                </a:solidFill>
                <a:latin typeface="Times New Roman"/>
                <a:cs typeface="Times New Roman"/>
              </a:rPr>
              <a:t>(b</a:t>
            </a:r>
            <a:r>
              <a:rPr sz="2800" b="1" i="1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80" dirty="0">
                <a:solidFill>
                  <a:srgbClr val="FFFFFF"/>
                </a:solidFill>
                <a:latin typeface="Times New Roman"/>
                <a:cs typeface="Times New Roman"/>
              </a:rPr>
              <a:t>khác</a:t>
            </a:r>
            <a:r>
              <a:rPr sz="2800" b="1" i="1" spc="3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0" dirty="0">
                <a:solidFill>
                  <a:srgbClr val="FFFFFF"/>
                </a:solidFill>
                <a:latin typeface="Times New Roman"/>
                <a:cs typeface="Times New Roman"/>
              </a:rPr>
              <a:t>0)</a:t>
            </a:r>
            <a:r>
              <a:rPr sz="2800" b="1" i="1" spc="3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20" dirty="0">
                <a:solidFill>
                  <a:srgbClr val="FFFFFF"/>
                </a:solidFill>
                <a:latin typeface="Times New Roman"/>
                <a:cs typeface="Times New Roman"/>
              </a:rPr>
              <a:t>là</a:t>
            </a:r>
            <a:r>
              <a:rPr sz="2800" b="1" i="1" spc="3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5" dirty="0">
                <a:solidFill>
                  <a:srgbClr val="FFFFFF"/>
                </a:solidFill>
                <a:latin typeface="Times New Roman"/>
                <a:cs typeface="Times New Roman"/>
              </a:rPr>
              <a:t>thương</a:t>
            </a:r>
            <a:r>
              <a:rPr sz="2800" b="1" i="1" spc="3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35" dirty="0">
                <a:solidFill>
                  <a:srgbClr val="FFFFFF"/>
                </a:solidFill>
                <a:latin typeface="Times New Roman"/>
                <a:cs typeface="Times New Roman"/>
              </a:rPr>
              <a:t>trong phép</a:t>
            </a:r>
            <a:r>
              <a:rPr sz="2800" b="1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75" dirty="0">
                <a:solidFill>
                  <a:srgbClr val="FFFFFF"/>
                </a:solidFill>
                <a:latin typeface="Times New Roman"/>
                <a:cs typeface="Times New Roman"/>
              </a:rPr>
              <a:t>chia</a:t>
            </a:r>
            <a:r>
              <a:rPr sz="2800" b="1" i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20" dirty="0">
                <a:solidFill>
                  <a:srgbClr val="FFFFFF"/>
                </a:solidFill>
                <a:latin typeface="Times New Roman"/>
                <a:cs typeface="Times New Roman"/>
              </a:rPr>
              <a:t>số</a:t>
            </a:r>
            <a:r>
              <a:rPr sz="2800" b="1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cho</a:t>
            </a:r>
            <a:r>
              <a:rPr sz="2800" b="1" i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20" dirty="0">
                <a:solidFill>
                  <a:srgbClr val="FFFFFF"/>
                </a:solidFill>
                <a:latin typeface="Times New Roman"/>
                <a:cs typeface="Times New Roman"/>
              </a:rPr>
              <a:t>số</a:t>
            </a:r>
            <a:r>
              <a:rPr sz="2800" b="1" i="1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25" dirty="0">
                <a:solidFill>
                  <a:srgbClr val="FFFFFF"/>
                </a:solidFill>
                <a:latin typeface="Times New Roman"/>
                <a:cs typeface="Times New Roman"/>
              </a:rPr>
              <a:t>b.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50211" y="5162550"/>
            <a:ext cx="2926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i="1" dirty="0">
                <a:solidFill>
                  <a:srgbClr val="FFFFFF"/>
                </a:solidFill>
                <a:latin typeface="Times New Roman"/>
                <a:cs typeface="Times New Roman"/>
              </a:rPr>
              <a:t>Kí</a:t>
            </a:r>
            <a:r>
              <a:rPr sz="2800"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75" dirty="0">
                <a:solidFill>
                  <a:srgbClr val="FFFFFF"/>
                </a:solidFill>
                <a:latin typeface="Times New Roman"/>
                <a:cs typeface="Times New Roman"/>
              </a:rPr>
              <a:t>hiệu</a:t>
            </a:r>
            <a:r>
              <a:rPr sz="2800" b="1" i="1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14" dirty="0">
                <a:solidFill>
                  <a:srgbClr val="FFFFFF"/>
                </a:solidFill>
                <a:latin typeface="Times New Roman"/>
                <a:cs typeface="Times New Roman"/>
              </a:rPr>
              <a:t>là</a:t>
            </a:r>
            <a:r>
              <a:rPr sz="2800" b="1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b="1" i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-195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800" b="1" i="1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180" dirty="0">
                <a:solidFill>
                  <a:srgbClr val="FFFFFF"/>
                </a:solidFill>
                <a:latin typeface="Times New Roman"/>
                <a:cs typeface="Times New Roman"/>
              </a:rPr>
              <a:t>b</a:t>
            </a:r>
            <a:r>
              <a:rPr sz="2800" b="1" i="1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b="1" i="1" spc="95" dirty="0">
                <a:solidFill>
                  <a:srgbClr val="FFFFFF"/>
                </a:solidFill>
                <a:latin typeface="Times New Roman"/>
                <a:cs typeface="Times New Roman"/>
              </a:rPr>
              <a:t>hay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19928" y="5416296"/>
            <a:ext cx="161925" cy="22860"/>
          </a:xfrm>
          <a:custGeom>
            <a:avLst/>
            <a:gdLst/>
            <a:ahLst/>
            <a:cxnLst/>
            <a:rect l="l" t="t" r="r" b="b"/>
            <a:pathLst>
              <a:path w="161925" h="22860">
                <a:moveTo>
                  <a:pt x="161544" y="0"/>
                </a:moveTo>
                <a:lnTo>
                  <a:pt x="0" y="0"/>
                </a:lnTo>
                <a:lnTo>
                  <a:pt x="0" y="22859"/>
                </a:lnTo>
                <a:lnTo>
                  <a:pt x="161544" y="22859"/>
                </a:lnTo>
                <a:lnTo>
                  <a:pt x="1615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009515" y="5436819"/>
            <a:ext cx="182880" cy="3365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050" spc="-50" dirty="0">
                <a:solidFill>
                  <a:srgbClr val="FFFFFF"/>
                </a:solidFill>
                <a:latin typeface="Symbola"/>
                <a:cs typeface="Symbola"/>
              </a:rPr>
              <a:t>𝑏</a:t>
            </a:r>
            <a:endParaRPr sz="2050">
              <a:latin typeface="Symbola"/>
              <a:cs typeface="Symbol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2590" y="4953380"/>
            <a:ext cx="318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2050" spc="-25" dirty="0">
                <a:solidFill>
                  <a:srgbClr val="FFFFFF"/>
                </a:solidFill>
                <a:latin typeface="Symbola"/>
                <a:cs typeface="Symbola"/>
              </a:rPr>
              <a:t>𝒂</a:t>
            </a:r>
            <a:r>
              <a:rPr sz="4200" b="1" i="1" spc="-37" baseline="-32738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4200" baseline="-32738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0723" y="-10723"/>
            <a:ext cx="12202795" cy="6879590"/>
            <a:chOff x="-10723" y="-10723"/>
            <a:chExt cx="12202795" cy="68795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3725" y="-10723"/>
              <a:ext cx="6008274" cy="48204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0723" y="3533064"/>
              <a:ext cx="6083918" cy="33356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367" y="2377440"/>
              <a:ext cx="8535924" cy="2048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489</Words>
  <Application>Microsoft Office PowerPoint</Application>
  <PresentationFormat>Widescreen</PresentationFormat>
  <Paragraphs>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Caladea</vt:lpstr>
      <vt:lpstr>Calibri</vt:lpstr>
      <vt:lpstr>Symbola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a) Đọc các tỉ số sau (theo mẫu)</vt:lpstr>
      <vt:lpstr>Tỉ số</vt:lpstr>
      <vt:lpstr>Viết tỉ số của a và b, biết: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Câu 4: Tỉ số của a và b có dạng là gì?</vt:lpstr>
      <vt:lpstr>Câu 5: a = 3 km và b = 5 km Tỉ số của a và b 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Nhan Nguyen</cp:lastModifiedBy>
  <cp:revision>1</cp:revision>
  <dcterms:created xsi:type="dcterms:W3CDTF">2024-09-15T08:25:31Z</dcterms:created>
  <dcterms:modified xsi:type="dcterms:W3CDTF">2024-09-15T08:31:40Z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2024-09-15T00:00:00Z</vt:filetime>
  </property>
  <property fmtid="{D5CDD505-2E9C-101B-9397-08002B2CF9AE}" pid="3" name="Producer">
    <vt:lpwstr>3-Heights(TM) PDF Security Shell 4.8.25.2 (http://www.pdf-tools.com)</vt:lpwstr>
  </property>
</Properties>
</file>